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79" r:id="rId15"/>
    <p:sldId id="269" r:id="rId16"/>
    <p:sldId id="270" r:id="rId17"/>
    <p:sldId id="271" r:id="rId18"/>
    <p:sldId id="272" r:id="rId19"/>
    <p:sldId id="282" r:id="rId20"/>
    <p:sldId id="275" r:id="rId21"/>
    <p:sldId id="283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200"/>
    <a:srgbClr val="FF0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89C95-5E6B-31E8-979A-172CA2120B76}" v="252" dt="2024-03-03T22:28:26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 Jelonek" userId="S::m.jelonek@pspgasawy.pl::e0ae9891-259a-4d70-8488-11c8301a2a31" providerId="AD" clId="Web-{677394BB-1515-82CD-4AE9-EF80BA279A17}"/>
    <pc:docChg chg="addSld delSld modSld">
      <pc:chgData name="Maja Jelonek" userId="S::m.jelonek@pspgasawy.pl::e0ae9891-259a-4d70-8488-11c8301a2a31" providerId="AD" clId="Web-{677394BB-1515-82CD-4AE9-EF80BA279A17}" dt="2024-02-27T23:48:45.929" v="1995"/>
      <pc:docMkLst>
        <pc:docMk/>
      </pc:docMkLst>
      <pc:sldChg chg="addSp modSp mod setBg setClrOvrMap">
        <pc:chgData name="Maja Jelonek" userId="S::m.jelonek@pspgasawy.pl::e0ae9891-259a-4d70-8488-11c8301a2a31" providerId="AD" clId="Web-{677394BB-1515-82CD-4AE9-EF80BA279A17}" dt="2024-02-27T21:10:39.321" v="88" actId="20577"/>
        <pc:sldMkLst>
          <pc:docMk/>
          <pc:sldMk cId="650317164" sldId="256"/>
        </pc:sldMkLst>
        <pc:spChg chg="mod">
          <ac:chgData name="Maja Jelonek" userId="S::m.jelonek@pspgasawy.pl::e0ae9891-259a-4d70-8488-11c8301a2a31" providerId="AD" clId="Web-{677394BB-1515-82CD-4AE9-EF80BA279A17}" dt="2024-02-27T21:09:08.975" v="23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aja Jelonek" userId="S::m.jelonek@pspgasawy.pl::e0ae9891-259a-4d70-8488-11c8301a2a31" providerId="AD" clId="Web-{677394BB-1515-82CD-4AE9-EF80BA279A17}" dt="2024-02-27T21:10:39.321" v="88" actId="20577"/>
          <ac:spMkLst>
            <pc:docMk/>
            <pc:sldMk cId="650317164" sldId="256"/>
            <ac:spMk id="3" creationId="{00000000-0000-0000-0000-000000000000}"/>
          </ac:spMkLst>
        </pc:spChg>
        <pc:spChg chg="add">
          <ac:chgData name="Maja Jelonek" userId="S::m.jelonek@pspgasawy.pl::e0ae9891-259a-4d70-8488-11c8301a2a31" providerId="AD" clId="Web-{677394BB-1515-82CD-4AE9-EF80BA279A17}" dt="2024-02-27T21:07:39.005" v="15"/>
          <ac:spMkLst>
            <pc:docMk/>
            <pc:sldMk cId="650317164" sldId="256"/>
            <ac:spMk id="9" creationId="{71B2258F-86CA-4D4D-8270-BC05FCDEBFB3}"/>
          </ac:spMkLst>
        </pc:spChg>
        <pc:picChg chg="add mod ord">
          <ac:chgData name="Maja Jelonek" userId="S::m.jelonek@pspgasawy.pl::e0ae9891-259a-4d70-8488-11c8301a2a31" providerId="AD" clId="Web-{677394BB-1515-82CD-4AE9-EF80BA279A17}" dt="2024-02-27T21:07:39.005" v="15"/>
          <ac:picMkLst>
            <pc:docMk/>
            <pc:sldMk cId="650317164" sldId="256"/>
            <ac:picMk id="4" creationId="{42B341C0-2B7F-FE91-53F9-BE4B6410A240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1:33:29.634" v="196" actId="20577"/>
        <pc:sldMkLst>
          <pc:docMk/>
          <pc:sldMk cId="2719133169" sldId="257"/>
        </pc:sldMkLst>
        <pc:spChg chg="mod">
          <ac:chgData name="Maja Jelonek" userId="S::m.jelonek@pspgasawy.pl::e0ae9891-259a-4d70-8488-11c8301a2a31" providerId="AD" clId="Web-{677394BB-1515-82CD-4AE9-EF80BA279A17}" dt="2024-02-27T21:11:33.432" v="109" actId="20577"/>
          <ac:spMkLst>
            <pc:docMk/>
            <pc:sldMk cId="2719133169" sldId="257"/>
            <ac:spMk id="2" creationId="{C29E3D69-22B9-3A6A-02E6-C1BA6BE0F4D8}"/>
          </ac:spMkLst>
        </pc:spChg>
        <pc:spChg chg="mod">
          <ac:chgData name="Maja Jelonek" userId="S::m.jelonek@pspgasawy.pl::e0ae9891-259a-4d70-8488-11c8301a2a31" providerId="AD" clId="Web-{677394BB-1515-82CD-4AE9-EF80BA279A17}" dt="2024-02-27T21:33:29.634" v="196" actId="20577"/>
          <ac:spMkLst>
            <pc:docMk/>
            <pc:sldMk cId="2719133169" sldId="257"/>
            <ac:spMk id="3" creationId="{3DD0EDB3-CF52-1462-4DA2-DCDCE32735C8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1:31:01.646" v="183"/>
          <ac:spMkLst>
            <pc:docMk/>
            <pc:sldMk cId="2719133169" sldId="257"/>
            <ac:spMk id="13" creationId="{93C5D498-2687-809A-58FA-C5AF802FE83A}"/>
          </ac:spMkLst>
        </pc:spChg>
        <pc:inkChg chg="add del">
          <ac:chgData name="Maja Jelonek" userId="S::m.jelonek@pspgasawy.pl::e0ae9891-259a-4d70-8488-11c8301a2a31" providerId="AD" clId="Web-{677394BB-1515-82CD-4AE9-EF80BA279A17}" dt="2024-02-27T21:28:25.595" v="138"/>
          <ac:inkMkLst>
            <pc:docMk/>
            <pc:sldMk cId="2719133169" sldId="257"/>
            <ac:inkMk id="4" creationId="{5A29A399-1C8F-9503-02B3-730BD6FDD081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36.519" v="149"/>
          <ac:inkMkLst>
            <pc:docMk/>
            <pc:sldMk cId="2719133169" sldId="257"/>
            <ac:inkMk id="5" creationId="{47D271B9-BFCE-FC92-8F62-101E45BFD172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41.066" v="154"/>
          <ac:inkMkLst>
            <pc:docMk/>
            <pc:sldMk cId="2719133169" sldId="257"/>
            <ac:inkMk id="6" creationId="{485E388C-3C53-DF2A-3CD8-C0A5C5533A5F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41.066" v="153"/>
          <ac:inkMkLst>
            <pc:docMk/>
            <pc:sldMk cId="2719133169" sldId="257"/>
            <ac:inkMk id="7" creationId="{7744BBAE-6732-D610-65C2-B32E92F73BA7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41.066" v="152"/>
          <ac:inkMkLst>
            <pc:docMk/>
            <pc:sldMk cId="2719133169" sldId="257"/>
            <ac:inkMk id="8" creationId="{5FB9CA5C-B504-AE82-BED0-BB256BB44EB7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38.378" v="150"/>
          <ac:inkMkLst>
            <pc:docMk/>
            <pc:sldMk cId="2719133169" sldId="257"/>
            <ac:inkMk id="9" creationId="{7585C1DB-61D1-9D9B-A1D8-F188515B28CE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41.066" v="151"/>
          <ac:inkMkLst>
            <pc:docMk/>
            <pc:sldMk cId="2719133169" sldId="257"/>
            <ac:inkMk id="10" creationId="{6A4733DF-EE8E-8260-70EF-046A1E7F1D09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32.284" v="148"/>
          <ac:inkMkLst>
            <pc:docMk/>
            <pc:sldMk cId="2719133169" sldId="257"/>
            <ac:inkMk id="11" creationId="{6CCE9761-AE3A-8F42-6B63-F0BD0ECEA09E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29:30.003" v="147"/>
          <ac:inkMkLst>
            <pc:docMk/>
            <pc:sldMk cId="2719133169" sldId="257"/>
            <ac:inkMk id="12" creationId="{9F74B65F-35E1-0469-3D0C-D0288152F9DA}"/>
          </ac:inkMkLst>
        </pc:inkChg>
      </pc:sldChg>
      <pc:sldChg chg="addSp delSp modSp new mod setBg">
        <pc:chgData name="Maja Jelonek" userId="S::m.jelonek@pspgasawy.pl::e0ae9891-259a-4d70-8488-11c8301a2a31" providerId="AD" clId="Web-{677394BB-1515-82CD-4AE9-EF80BA279A17}" dt="2024-02-27T21:45:07.524" v="325" actId="20577"/>
        <pc:sldMkLst>
          <pc:docMk/>
          <pc:sldMk cId="3636851562" sldId="258"/>
        </pc:sldMkLst>
        <pc:spChg chg="mod">
          <ac:chgData name="Maja Jelonek" userId="S::m.jelonek@pspgasawy.pl::e0ae9891-259a-4d70-8488-11c8301a2a31" providerId="AD" clId="Web-{677394BB-1515-82CD-4AE9-EF80BA279A17}" dt="2024-02-27T21:45:07.524" v="325" actId="20577"/>
          <ac:spMkLst>
            <pc:docMk/>
            <pc:sldMk cId="3636851562" sldId="258"/>
            <ac:spMk id="2" creationId="{0792C58D-7B7F-E1DD-FEAC-FEDCDD4880F6}"/>
          </ac:spMkLst>
        </pc:spChg>
        <pc:spChg chg="del">
          <ac:chgData name="Maja Jelonek" userId="S::m.jelonek@pspgasawy.pl::e0ae9891-259a-4d70-8488-11c8301a2a31" providerId="AD" clId="Web-{677394BB-1515-82CD-4AE9-EF80BA279A17}" dt="2024-02-27T21:35:34.418" v="198"/>
          <ac:spMkLst>
            <pc:docMk/>
            <pc:sldMk cId="3636851562" sldId="258"/>
            <ac:spMk id="3" creationId="{419EE7D3-14DA-2481-3250-A27702EE28E2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1:36:38.138" v="204"/>
          <ac:spMkLst>
            <pc:docMk/>
            <pc:sldMk cId="3636851562" sldId="258"/>
            <ac:spMk id="8" creationId="{C3D92F16-B324-D1FB-E316-CE3518CB30AC}"/>
          </ac:spMkLst>
        </pc:spChg>
        <pc:grpChg chg="add del">
          <ac:chgData name="Maja Jelonek" userId="S::m.jelonek@pspgasawy.pl::e0ae9891-259a-4d70-8488-11c8301a2a31" providerId="AD" clId="Web-{677394BB-1515-82CD-4AE9-EF80BA279A17}" dt="2024-02-27T21:36:38.138" v="204"/>
          <ac:grpSpMkLst>
            <pc:docMk/>
            <pc:sldMk cId="3636851562" sldId="258"/>
            <ac:grpSpMk id="11" creationId="{BE589684-54CA-64D8-C963-5F19FF75BF72}"/>
          </ac:grpSpMkLst>
        </pc:grpChg>
        <pc:picChg chg="add mod ord">
          <ac:chgData name="Maja Jelonek" userId="S::m.jelonek@pspgasawy.pl::e0ae9891-259a-4d70-8488-11c8301a2a31" providerId="AD" clId="Web-{677394BB-1515-82CD-4AE9-EF80BA279A17}" dt="2024-02-27T21:37:19.717" v="213" actId="1076"/>
          <ac:picMkLst>
            <pc:docMk/>
            <pc:sldMk cId="3636851562" sldId="258"/>
            <ac:picMk id="4" creationId="{7A62F6D0-A744-E364-96FD-5D00F3EF4F92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2:00:37.702" v="519"/>
        <pc:sldMkLst>
          <pc:docMk/>
          <pc:sldMk cId="1541505097" sldId="259"/>
        </pc:sldMkLst>
        <pc:spChg chg="mod">
          <ac:chgData name="Maja Jelonek" userId="S::m.jelonek@pspgasawy.pl::e0ae9891-259a-4d70-8488-11c8301a2a31" providerId="AD" clId="Web-{677394BB-1515-82CD-4AE9-EF80BA279A17}" dt="2024-02-27T21:45:38.494" v="342" actId="20577"/>
          <ac:spMkLst>
            <pc:docMk/>
            <pc:sldMk cId="1541505097" sldId="259"/>
            <ac:spMk id="2" creationId="{475B5EF9-AD1B-9DB7-E444-4D6A3621A9D2}"/>
          </ac:spMkLst>
        </pc:spChg>
        <pc:spChg chg="mod">
          <ac:chgData name="Maja Jelonek" userId="S::m.jelonek@pspgasawy.pl::e0ae9891-259a-4d70-8488-11c8301a2a31" providerId="AD" clId="Web-{677394BB-1515-82CD-4AE9-EF80BA279A17}" dt="2024-02-27T21:55:55.320" v="474" actId="20577"/>
          <ac:spMkLst>
            <pc:docMk/>
            <pc:sldMk cId="1541505097" sldId="259"/>
            <ac:spMk id="3" creationId="{8E2ABEFB-5573-2FCB-5A85-308D99934D51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1:53:16.536" v="469"/>
          <ac:spMkLst>
            <pc:docMk/>
            <pc:sldMk cId="1541505097" sldId="259"/>
            <ac:spMk id="6" creationId="{10322214-3AA9-806A-B1F4-4681C553400C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1:55:31.804" v="473" actId="14100"/>
          <ac:picMkLst>
            <pc:docMk/>
            <pc:sldMk cId="1541505097" sldId="259"/>
            <ac:picMk id="7" creationId="{232A351A-E120-9E74-0E6E-A934AA0D2655}"/>
          </ac:picMkLst>
        </pc:picChg>
        <pc:inkChg chg="add del">
          <ac:chgData name="Maja Jelonek" userId="S::m.jelonek@pspgasawy.pl::e0ae9891-259a-4d70-8488-11c8301a2a31" providerId="AD" clId="Web-{677394BB-1515-82CD-4AE9-EF80BA279A17}" dt="2024-02-27T21:56:43.071" v="476"/>
          <ac:inkMkLst>
            <pc:docMk/>
            <pc:sldMk cId="1541505097" sldId="259"/>
            <ac:inkMk id="8" creationId="{4296C991-B7A4-225B-7B6D-96D4F04CCE7B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6:55.540" v="478"/>
          <ac:inkMkLst>
            <pc:docMk/>
            <pc:sldMk cId="1541505097" sldId="259"/>
            <ac:inkMk id="9" creationId="{CEB89AFA-9660-56DB-13AB-CE6DAA818704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7:19.010" v="482"/>
          <ac:inkMkLst>
            <pc:docMk/>
            <pc:sldMk cId="1541505097" sldId="259"/>
            <ac:inkMk id="10" creationId="{F5BC183E-B774-ED7E-88D3-B034BF32D021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7:19.010" v="481"/>
          <ac:inkMkLst>
            <pc:docMk/>
            <pc:sldMk cId="1541505097" sldId="259"/>
            <ac:inkMk id="11" creationId="{1CD58A01-4E61-57FC-2946-460F99D7C3E2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7:28.166" v="484"/>
          <ac:inkMkLst>
            <pc:docMk/>
            <pc:sldMk cId="1541505097" sldId="259"/>
            <ac:inkMk id="12" creationId="{297B6819-B067-3173-4851-E39FF81BCA48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7:41.104" v="488"/>
          <ac:inkMkLst>
            <pc:docMk/>
            <pc:sldMk cId="1541505097" sldId="259"/>
            <ac:inkMk id="13" creationId="{F5BAA869-99F7-B230-8043-28B5DA4828CD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7:41.104" v="487"/>
          <ac:inkMkLst>
            <pc:docMk/>
            <pc:sldMk cId="1541505097" sldId="259"/>
            <ac:inkMk id="14" creationId="{E72BFAC9-E802-33B7-B5E2-12881492E8CE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7:50.292" v="489"/>
          <ac:inkMkLst>
            <pc:docMk/>
            <pc:sldMk cId="1541505097" sldId="259"/>
            <ac:inkMk id="15" creationId="{E0D07686-A6C8-7145-D302-61D0DA0B4F7C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7:53.026" v="490"/>
          <ac:inkMkLst>
            <pc:docMk/>
            <pc:sldMk cId="1541505097" sldId="259"/>
            <ac:inkMk id="16" creationId="{E7415C31-CF46-A284-49BD-3F4DE0B5953F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8:05.417" v="491"/>
          <ac:inkMkLst>
            <pc:docMk/>
            <pc:sldMk cId="1541505097" sldId="259"/>
            <ac:inkMk id="17" creationId="{E55049B3-43B9-7F39-A6A8-E3490865DDD8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8:14.495" v="492"/>
          <ac:inkMkLst>
            <pc:docMk/>
            <pc:sldMk cId="1541505097" sldId="259"/>
            <ac:inkMk id="18" creationId="{4F77A8ED-A710-B128-F9B4-18D543CA7BE8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8:34.340" v="496"/>
          <ac:inkMkLst>
            <pc:docMk/>
            <pc:sldMk cId="1541505097" sldId="259"/>
            <ac:inkMk id="19" creationId="{61928807-B642-25B5-515B-D52CF4AE7A13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8:34.340" v="495"/>
          <ac:inkMkLst>
            <pc:docMk/>
            <pc:sldMk cId="1541505097" sldId="259"/>
            <ac:inkMk id="20" creationId="{066CCE5F-7134-5EC1-F115-6CB3A62D4F88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8:48.824" v="500"/>
          <ac:inkMkLst>
            <pc:docMk/>
            <pc:sldMk cId="1541505097" sldId="259"/>
            <ac:inkMk id="21" creationId="{FA2FB21F-5998-01E7-3FC4-5EA788AA2993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8:48.824" v="499"/>
          <ac:inkMkLst>
            <pc:docMk/>
            <pc:sldMk cId="1541505097" sldId="259"/>
            <ac:inkMk id="22" creationId="{FEBF6511-0E0B-AB57-48DE-93EB4A628AA9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8:55.512" v="501"/>
          <ac:inkMkLst>
            <pc:docMk/>
            <pc:sldMk cId="1541505097" sldId="259"/>
            <ac:inkMk id="23" creationId="{553C7337-49E7-6526-FB38-A696CF63DD0A}"/>
          </ac:inkMkLst>
        </pc:inkChg>
        <pc:inkChg chg="add">
          <ac:chgData name="Maja Jelonek" userId="S::m.jelonek@pspgasawy.pl::e0ae9891-259a-4d70-8488-11c8301a2a31" providerId="AD" clId="Web-{677394BB-1515-82CD-4AE9-EF80BA279A17}" dt="2024-02-27T21:58:59.856" v="502"/>
          <ac:inkMkLst>
            <pc:docMk/>
            <pc:sldMk cId="1541505097" sldId="259"/>
            <ac:inkMk id="24" creationId="{0851A3F2-9309-D41C-9379-78236EFFE3D9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07.934" v="504"/>
          <ac:inkMkLst>
            <pc:docMk/>
            <pc:sldMk cId="1541505097" sldId="259"/>
            <ac:inkMk id="25" creationId="{F8AA2E93-4BB7-1A50-24DC-F7E70643079A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18.278" v="506"/>
          <ac:inkMkLst>
            <pc:docMk/>
            <pc:sldMk cId="1541505097" sldId="259"/>
            <ac:inkMk id="26" creationId="{E87615D3-961F-83C0-2A15-F728F2992B88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27.356" v="508"/>
          <ac:inkMkLst>
            <pc:docMk/>
            <pc:sldMk cId="1541505097" sldId="259"/>
            <ac:inkMk id="27" creationId="{ACC9C637-50B1-D582-B871-DA3B7BF75F01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36.263" v="510"/>
          <ac:inkMkLst>
            <pc:docMk/>
            <pc:sldMk cId="1541505097" sldId="259"/>
            <ac:inkMk id="28" creationId="{E939D34C-54E0-1503-CD6A-DC0A318A4C77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49.529" v="512"/>
          <ac:inkMkLst>
            <pc:docMk/>
            <pc:sldMk cId="1541505097" sldId="259"/>
            <ac:inkMk id="29" creationId="{EAFC4696-618C-BFB8-1B5A-F2B96CCCFCFE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1:59:59.248" v="514"/>
          <ac:inkMkLst>
            <pc:docMk/>
            <pc:sldMk cId="1541505097" sldId="259"/>
            <ac:inkMk id="30" creationId="{68680D15-9241-F6C9-97CA-896DF188DC4B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0:10.482" v="516"/>
          <ac:inkMkLst>
            <pc:docMk/>
            <pc:sldMk cId="1541505097" sldId="259"/>
            <ac:inkMk id="31" creationId="{FF7F1118-2504-2475-F32A-B4A5FBA2F5B3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0:28.748" v="518"/>
          <ac:inkMkLst>
            <pc:docMk/>
            <pc:sldMk cId="1541505097" sldId="259"/>
            <ac:inkMk id="32" creationId="{A1F76B32-3A47-D9F9-2F7A-BD9541491A28}"/>
          </ac:inkMkLst>
        </pc:inkChg>
        <pc:inkChg chg="add">
          <ac:chgData name="Maja Jelonek" userId="S::m.jelonek@pspgasawy.pl::e0ae9891-259a-4d70-8488-11c8301a2a31" providerId="AD" clId="Web-{677394BB-1515-82CD-4AE9-EF80BA279A17}" dt="2024-02-27T22:00:37.702" v="519"/>
          <ac:inkMkLst>
            <pc:docMk/>
            <pc:sldMk cId="1541505097" sldId="259"/>
            <ac:inkMk id="33" creationId="{BBDD13AF-F543-879A-01F6-0E36E0EED325}"/>
          </ac:inkMkLst>
        </pc:inkChg>
        <pc:cxnChg chg="add del mod">
          <ac:chgData name="Maja Jelonek" userId="S::m.jelonek@pspgasawy.pl::e0ae9891-259a-4d70-8488-11c8301a2a31" providerId="AD" clId="Web-{677394BB-1515-82CD-4AE9-EF80BA279A17}" dt="2024-02-27T21:53:14.395" v="467"/>
          <ac:cxnSpMkLst>
            <pc:docMk/>
            <pc:sldMk cId="1541505097" sldId="259"/>
            <ac:cxnSpMk id="4" creationId="{C34C64F9-AF6A-67E4-9304-11B7245D3217}"/>
          </ac:cxnSpMkLst>
        </pc:cxnChg>
        <pc:cxnChg chg="add del mod">
          <ac:chgData name="Maja Jelonek" userId="S::m.jelonek@pspgasawy.pl::e0ae9891-259a-4d70-8488-11c8301a2a31" providerId="AD" clId="Web-{677394BB-1515-82CD-4AE9-EF80BA279A17}" dt="2024-02-27T21:53:15.660" v="468"/>
          <ac:cxnSpMkLst>
            <pc:docMk/>
            <pc:sldMk cId="1541505097" sldId="259"/>
            <ac:cxnSpMk id="5" creationId="{344BA7A8-38ED-F617-21BB-3C2E1A265FBB}"/>
          </ac:cxnSpMkLst>
        </pc:cxnChg>
      </pc:sldChg>
      <pc:sldChg chg="addSp delSp modSp new mod setBg">
        <pc:chgData name="Maja Jelonek" userId="S::m.jelonek@pspgasawy.pl::e0ae9891-259a-4d70-8488-11c8301a2a31" providerId="AD" clId="Web-{677394BB-1515-82CD-4AE9-EF80BA279A17}" dt="2024-02-27T22:14:44.331" v="577" actId="20577"/>
        <pc:sldMkLst>
          <pc:docMk/>
          <pc:sldMk cId="1409076469" sldId="260"/>
        </pc:sldMkLst>
        <pc:spChg chg="mod">
          <ac:chgData name="Maja Jelonek" userId="S::m.jelonek@pspgasawy.pl::e0ae9891-259a-4d70-8488-11c8301a2a31" providerId="AD" clId="Web-{677394BB-1515-82CD-4AE9-EF80BA279A17}" dt="2024-02-27T22:14:44.331" v="577" actId="20577"/>
          <ac:spMkLst>
            <pc:docMk/>
            <pc:sldMk cId="1409076469" sldId="260"/>
            <ac:spMk id="2" creationId="{53E01EA7-5CEE-A768-B19B-0EC21F108808}"/>
          </ac:spMkLst>
        </pc:spChg>
        <pc:spChg chg="del mod">
          <ac:chgData name="Maja Jelonek" userId="S::m.jelonek@pspgasawy.pl::e0ae9891-259a-4d70-8488-11c8301a2a31" providerId="AD" clId="Web-{677394BB-1515-82CD-4AE9-EF80BA279A17}" dt="2024-02-27T22:08:33.947" v="548"/>
          <ac:spMkLst>
            <pc:docMk/>
            <pc:sldMk cId="1409076469" sldId="260"/>
            <ac:spMk id="3" creationId="{F51BB346-B44E-DC2F-1EA2-7C728C85A38C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2:11:30.170" v="557"/>
          <ac:spMkLst>
            <pc:docMk/>
            <pc:sldMk cId="1409076469" sldId="260"/>
            <ac:spMk id="13" creationId="{F2942274-E245-099F-940A-A888F18BD8A8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2:13:44.642" v="569"/>
          <ac:spMkLst>
            <pc:docMk/>
            <pc:sldMk cId="1409076469" sldId="260"/>
            <ac:spMk id="16" creationId="{BA93E89C-57DE-2E03-40F4-0CD5871B36A7}"/>
          </ac:spMkLst>
        </pc:spChg>
        <pc:spChg chg="add">
          <ac:chgData name="Maja Jelonek" userId="S::m.jelonek@pspgasawy.pl::e0ae9891-259a-4d70-8488-11c8301a2a31" providerId="AD" clId="Web-{677394BB-1515-82CD-4AE9-EF80BA279A17}" dt="2024-02-27T22:13:59.204" v="570"/>
          <ac:spMkLst>
            <pc:docMk/>
            <pc:sldMk cId="1409076469" sldId="260"/>
            <ac:spMk id="22" creationId="{D12DDE76-C203-4047-9998-63900085B5E8}"/>
          </ac:spMkLst>
        </pc:spChg>
        <pc:picChg chg="add del mod ord">
          <ac:chgData name="Maja Jelonek" userId="S::m.jelonek@pspgasawy.pl::e0ae9891-259a-4d70-8488-11c8301a2a31" providerId="AD" clId="Web-{677394BB-1515-82CD-4AE9-EF80BA279A17}" dt="2024-02-27T22:09:33.542" v="556"/>
          <ac:picMkLst>
            <pc:docMk/>
            <pc:sldMk cId="1409076469" sldId="260"/>
            <ac:picMk id="11" creationId="{EA11AB19-B0C0-AB03-1CF5-942392BF5A4A}"/>
          </ac:picMkLst>
        </pc:picChg>
        <pc:picChg chg="add del mod ord">
          <ac:chgData name="Maja Jelonek" userId="S::m.jelonek@pspgasawy.pl::e0ae9891-259a-4d70-8488-11c8301a2a31" providerId="AD" clId="Web-{677394BB-1515-82CD-4AE9-EF80BA279A17}" dt="2024-02-27T22:12:25.140" v="568"/>
          <ac:picMkLst>
            <pc:docMk/>
            <pc:sldMk cId="1409076469" sldId="260"/>
            <ac:picMk id="14" creationId="{4FDD30B4-A085-77CA-940D-853B846AC97C}"/>
          </ac:picMkLst>
        </pc:picChg>
        <pc:picChg chg="add mod ord">
          <ac:chgData name="Maja Jelonek" userId="S::m.jelonek@pspgasawy.pl::e0ae9891-259a-4d70-8488-11c8301a2a31" providerId="AD" clId="Web-{677394BB-1515-82CD-4AE9-EF80BA279A17}" dt="2024-02-27T22:13:59.204" v="570"/>
          <ac:picMkLst>
            <pc:docMk/>
            <pc:sldMk cId="1409076469" sldId="260"/>
            <ac:picMk id="17" creationId="{68A8C498-5B9C-28B7-D220-471C7F18B177}"/>
          </ac:picMkLst>
        </pc:picChg>
        <pc:inkChg chg="add del">
          <ac:chgData name="Maja Jelonek" userId="S::m.jelonek@pspgasawy.pl::e0ae9891-259a-4d70-8488-11c8301a2a31" providerId="AD" clId="Web-{677394BB-1515-82CD-4AE9-EF80BA279A17}" dt="2024-02-27T22:01:06.156" v="534"/>
          <ac:inkMkLst>
            <pc:docMk/>
            <pc:sldMk cId="1409076469" sldId="260"/>
            <ac:inkMk id="4" creationId="{D2775F8A-EA12-CCBD-AFD0-7D62134B2B82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33"/>
          <ac:inkMkLst>
            <pc:docMk/>
            <pc:sldMk cId="1409076469" sldId="260"/>
            <ac:inkMk id="5" creationId="{FEB11404-A644-0784-F2EE-5E6487B7537B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32"/>
          <ac:inkMkLst>
            <pc:docMk/>
            <pc:sldMk cId="1409076469" sldId="260"/>
            <ac:inkMk id="6" creationId="{E64609F1-F202-838B-60DE-E5A1A49FA431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31"/>
          <ac:inkMkLst>
            <pc:docMk/>
            <pc:sldMk cId="1409076469" sldId="260"/>
            <ac:inkMk id="7" creationId="{CBC5C9DD-0DEE-65E6-2178-F49110B08754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30"/>
          <ac:inkMkLst>
            <pc:docMk/>
            <pc:sldMk cId="1409076469" sldId="260"/>
            <ac:inkMk id="8" creationId="{E85F95A9-A66A-2117-E634-EFA30DA610BF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29"/>
          <ac:inkMkLst>
            <pc:docMk/>
            <pc:sldMk cId="1409076469" sldId="260"/>
            <ac:inkMk id="9" creationId="{DBA706E9-221A-E7B2-1D0C-88BC2C8054E4}"/>
          </ac:inkMkLst>
        </pc:inkChg>
        <pc:inkChg chg="add del">
          <ac:chgData name="Maja Jelonek" userId="S::m.jelonek@pspgasawy.pl::e0ae9891-259a-4d70-8488-11c8301a2a31" providerId="AD" clId="Web-{677394BB-1515-82CD-4AE9-EF80BA279A17}" dt="2024-02-27T22:01:06.156" v="528"/>
          <ac:inkMkLst>
            <pc:docMk/>
            <pc:sldMk cId="1409076469" sldId="260"/>
            <ac:inkMk id="10" creationId="{80F60912-5A90-1073-76D7-2557E22D58D3}"/>
          </ac:inkMkLst>
        </pc:inkChg>
      </pc:sldChg>
      <pc:sldChg chg="addSp delSp modSp new">
        <pc:chgData name="Maja Jelonek" userId="S::m.jelonek@pspgasawy.pl::e0ae9891-259a-4d70-8488-11c8301a2a31" providerId="AD" clId="Web-{677394BB-1515-82CD-4AE9-EF80BA279A17}" dt="2024-02-27T22:25:48.189" v="796" actId="20577"/>
        <pc:sldMkLst>
          <pc:docMk/>
          <pc:sldMk cId="1515301039" sldId="261"/>
        </pc:sldMkLst>
        <pc:spChg chg="mod">
          <ac:chgData name="Maja Jelonek" userId="S::m.jelonek@pspgasawy.pl::e0ae9891-259a-4d70-8488-11c8301a2a31" providerId="AD" clId="Web-{677394BB-1515-82CD-4AE9-EF80BA279A17}" dt="2024-02-27T22:17:11.818" v="603" actId="1076"/>
          <ac:spMkLst>
            <pc:docMk/>
            <pc:sldMk cId="1515301039" sldId="261"/>
            <ac:spMk id="2" creationId="{6A5ECB68-52C4-867F-B51B-391DE0631A47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2:25:48.189" v="796" actId="20577"/>
          <ac:spMkLst>
            <pc:docMk/>
            <pc:sldMk cId="1515301039" sldId="261"/>
            <ac:spMk id="3" creationId="{58CCD720-795E-ECC6-9CE6-7A3DF8FA6926}"/>
          </ac:spMkLst>
        </pc:spChg>
        <pc:picChg chg="add del mod ord">
          <ac:chgData name="Maja Jelonek" userId="S::m.jelonek@pspgasawy.pl::e0ae9891-259a-4d70-8488-11c8301a2a31" providerId="AD" clId="Web-{677394BB-1515-82CD-4AE9-EF80BA279A17}" dt="2024-02-27T22:17:17.287" v="606"/>
          <ac:picMkLst>
            <pc:docMk/>
            <pc:sldMk cId="1515301039" sldId="261"/>
            <ac:picMk id="4" creationId="{2E5C9E4F-7E45-023A-CCE4-A1CBD042D71C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2:23:57.796" v="769" actId="1076"/>
          <ac:picMkLst>
            <pc:docMk/>
            <pc:sldMk cId="1515301039" sldId="261"/>
            <ac:picMk id="5" creationId="{34359AA6-40A0-55F7-0832-D7F4DCC3689F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2:24:29.110" v="783" actId="1076"/>
          <ac:picMkLst>
            <pc:docMk/>
            <pc:sldMk cId="1515301039" sldId="261"/>
            <ac:picMk id="6" creationId="{C17F0365-BB66-9543-E3E6-964906E62353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2:36:34.501" v="977" actId="20577"/>
        <pc:sldMkLst>
          <pc:docMk/>
          <pc:sldMk cId="1848256542" sldId="262"/>
        </pc:sldMkLst>
        <pc:spChg chg="del">
          <ac:chgData name="Maja Jelonek" userId="S::m.jelonek@pspgasawy.pl::e0ae9891-259a-4d70-8488-11c8301a2a31" providerId="AD" clId="Web-{677394BB-1515-82CD-4AE9-EF80BA279A17}" dt="2024-02-27T22:26:32.003" v="820"/>
          <ac:spMkLst>
            <pc:docMk/>
            <pc:sldMk cId="1848256542" sldId="262"/>
            <ac:spMk id="2" creationId="{147AFAA2-A282-3227-49E4-B2C7CCD71DB7}"/>
          </ac:spMkLst>
        </pc:spChg>
        <pc:spChg chg="mod">
          <ac:chgData name="Maja Jelonek" userId="S::m.jelonek@pspgasawy.pl::e0ae9891-259a-4d70-8488-11c8301a2a31" providerId="AD" clId="Web-{677394BB-1515-82CD-4AE9-EF80BA279A17}" dt="2024-02-27T22:36:34.501" v="977" actId="20577"/>
          <ac:spMkLst>
            <pc:docMk/>
            <pc:sldMk cId="1848256542" sldId="262"/>
            <ac:spMk id="3" creationId="{B7584485-54E1-1BF1-6D34-AF8B223B2B2C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2:35:45.250" v="960" actId="1076"/>
          <ac:picMkLst>
            <pc:docMk/>
            <pc:sldMk cId="1848256542" sldId="262"/>
            <ac:picMk id="4" creationId="{8C7AB106-9926-DE8D-0E6A-2CC61BB2704A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2:33:31.419" v="892" actId="1076"/>
          <ac:picMkLst>
            <pc:docMk/>
            <pc:sldMk cId="1848256542" sldId="262"/>
            <ac:picMk id="5" creationId="{64108C4E-1F2D-1E2C-B108-35040A3017A4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3:13:17.177" v="1436" actId="20577"/>
        <pc:sldMkLst>
          <pc:docMk/>
          <pc:sldMk cId="2772874067" sldId="263"/>
        </pc:sldMkLst>
        <pc:spChg chg="mod">
          <ac:chgData name="Maja Jelonek" userId="S::m.jelonek@pspgasawy.pl::e0ae9891-259a-4d70-8488-11c8301a2a31" providerId="AD" clId="Web-{677394BB-1515-82CD-4AE9-EF80BA279A17}" dt="2024-02-27T22:38:36.660" v="989" actId="20577"/>
          <ac:spMkLst>
            <pc:docMk/>
            <pc:sldMk cId="2772874067" sldId="263"/>
            <ac:spMk id="2" creationId="{1CB6ECA5-4404-9593-309A-4F3F544AAC53}"/>
          </ac:spMkLst>
        </pc:spChg>
        <pc:spChg chg="mod">
          <ac:chgData name="Maja Jelonek" userId="S::m.jelonek@pspgasawy.pl::e0ae9891-259a-4d70-8488-11c8301a2a31" providerId="AD" clId="Web-{677394BB-1515-82CD-4AE9-EF80BA279A17}" dt="2024-02-27T23:13:17.177" v="1436" actId="20577"/>
          <ac:spMkLst>
            <pc:docMk/>
            <pc:sldMk cId="2772874067" sldId="263"/>
            <ac:spMk id="3" creationId="{570C7B79-174D-1A6E-0EE5-17425F716F44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2:44:58.622" v="1008" actId="1076"/>
          <ac:picMkLst>
            <pc:docMk/>
            <pc:sldMk cId="2772874067" sldId="263"/>
            <ac:picMk id="4" creationId="{3202B668-25F5-B5AC-D266-60A46CF2F66E}"/>
          </ac:picMkLst>
        </pc:picChg>
        <pc:picChg chg="add del mod">
          <ac:chgData name="Maja Jelonek" userId="S::m.jelonek@pspgasawy.pl::e0ae9891-259a-4d70-8488-11c8301a2a31" providerId="AD" clId="Web-{677394BB-1515-82CD-4AE9-EF80BA279A17}" dt="2024-02-27T23:13:16.286" v="1435"/>
          <ac:picMkLst>
            <pc:docMk/>
            <pc:sldMk cId="2772874067" sldId="263"/>
            <ac:picMk id="5" creationId="{A8EDC4BB-C525-330B-1F54-0D80154BAB87}"/>
          </ac:picMkLst>
        </pc:picChg>
      </pc:sldChg>
      <pc:sldChg chg="addSp modSp new">
        <pc:chgData name="Maja Jelonek" userId="S::m.jelonek@pspgasawy.pl::e0ae9891-259a-4d70-8488-11c8301a2a31" providerId="AD" clId="Web-{677394BB-1515-82CD-4AE9-EF80BA279A17}" dt="2024-02-27T22:56:51.841" v="1166" actId="20577"/>
        <pc:sldMkLst>
          <pc:docMk/>
          <pc:sldMk cId="3579837114" sldId="264"/>
        </pc:sldMkLst>
        <pc:spChg chg="mod">
          <ac:chgData name="Maja Jelonek" userId="S::m.jelonek@pspgasawy.pl::e0ae9891-259a-4d70-8488-11c8301a2a31" providerId="AD" clId="Web-{677394BB-1515-82CD-4AE9-EF80BA279A17}" dt="2024-02-27T22:56:51.841" v="1166" actId="20577"/>
          <ac:spMkLst>
            <pc:docMk/>
            <pc:sldMk cId="3579837114" sldId="264"/>
            <ac:spMk id="2" creationId="{D4A2119D-F453-2D3B-92BE-D6D9ABDA5C3F}"/>
          </ac:spMkLst>
        </pc:spChg>
        <pc:spChg chg="mod">
          <ac:chgData name="Maja Jelonek" userId="S::m.jelonek@pspgasawy.pl::e0ae9891-259a-4d70-8488-11c8301a2a31" providerId="AD" clId="Web-{677394BB-1515-82CD-4AE9-EF80BA279A17}" dt="2024-02-27T22:55:39.027" v="1139" actId="20577"/>
          <ac:spMkLst>
            <pc:docMk/>
            <pc:sldMk cId="3579837114" sldId="264"/>
            <ac:spMk id="3" creationId="{DA586DA3-1574-969F-153E-C517E879975F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2:55:59.528" v="1146" actId="1076"/>
          <ac:picMkLst>
            <pc:docMk/>
            <pc:sldMk cId="3579837114" sldId="264"/>
            <ac:picMk id="4" creationId="{52E89CB6-09AA-3A6F-E337-BE1FB72B589C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2:55:54.559" v="1145" actId="1076"/>
          <ac:picMkLst>
            <pc:docMk/>
            <pc:sldMk cId="3579837114" sldId="264"/>
            <ac:picMk id="5" creationId="{7B610B62-C83E-0FD9-4354-A1AC76B6287A}"/>
          </ac:picMkLst>
        </pc:picChg>
      </pc:sldChg>
      <pc:sldChg chg="addSp modSp new">
        <pc:chgData name="Maja Jelonek" userId="S::m.jelonek@pspgasawy.pl::e0ae9891-259a-4d70-8488-11c8301a2a31" providerId="AD" clId="Web-{677394BB-1515-82CD-4AE9-EF80BA279A17}" dt="2024-02-27T23:10:13.485" v="1360" actId="20577"/>
        <pc:sldMkLst>
          <pc:docMk/>
          <pc:sldMk cId="4003945559" sldId="265"/>
        </pc:sldMkLst>
        <pc:spChg chg="mod">
          <ac:chgData name="Maja Jelonek" userId="S::m.jelonek@pspgasawy.pl::e0ae9891-259a-4d70-8488-11c8301a2a31" providerId="AD" clId="Web-{677394BB-1515-82CD-4AE9-EF80BA279A17}" dt="2024-02-27T22:56:39.747" v="1160" actId="20577"/>
          <ac:spMkLst>
            <pc:docMk/>
            <pc:sldMk cId="4003945559" sldId="265"/>
            <ac:spMk id="2" creationId="{BF234D1C-2849-4496-2650-314761ABDBDB}"/>
          </ac:spMkLst>
        </pc:spChg>
        <pc:spChg chg="mod">
          <ac:chgData name="Maja Jelonek" userId="S::m.jelonek@pspgasawy.pl::e0ae9891-259a-4d70-8488-11c8301a2a31" providerId="AD" clId="Web-{677394BB-1515-82CD-4AE9-EF80BA279A17}" dt="2024-02-27T23:10:13.485" v="1360" actId="20577"/>
          <ac:spMkLst>
            <pc:docMk/>
            <pc:sldMk cId="4003945559" sldId="265"/>
            <ac:spMk id="3" creationId="{BF332187-A278-2E7F-FB59-BF9B03A5CCA8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3:08:22.686" v="1318" actId="1076"/>
          <ac:picMkLst>
            <pc:docMk/>
            <pc:sldMk cId="4003945559" sldId="265"/>
            <ac:picMk id="4" creationId="{D3262E9E-F723-0A79-F640-CFFE384E21D8}"/>
          </ac:picMkLst>
        </pc:picChg>
      </pc:sldChg>
      <pc:sldChg chg="addSp modSp new">
        <pc:chgData name="Maja Jelonek" userId="S::m.jelonek@pspgasawy.pl::e0ae9891-259a-4d70-8488-11c8301a2a31" providerId="AD" clId="Web-{677394BB-1515-82CD-4AE9-EF80BA279A17}" dt="2024-02-27T23:15:22.946" v="1446" actId="1076"/>
        <pc:sldMkLst>
          <pc:docMk/>
          <pc:sldMk cId="3680586455" sldId="266"/>
        </pc:sldMkLst>
        <pc:spChg chg="mod">
          <ac:chgData name="Maja Jelonek" userId="S::m.jelonek@pspgasawy.pl::e0ae9891-259a-4d70-8488-11c8301a2a31" providerId="AD" clId="Web-{677394BB-1515-82CD-4AE9-EF80BA279A17}" dt="2024-02-27T23:10:35.361" v="1379" actId="20577"/>
          <ac:spMkLst>
            <pc:docMk/>
            <pc:sldMk cId="3680586455" sldId="266"/>
            <ac:spMk id="2" creationId="{DB8AB554-3E33-266A-99D1-197B3C416118}"/>
          </ac:spMkLst>
        </pc:spChg>
        <pc:spChg chg="mod">
          <ac:chgData name="Maja Jelonek" userId="S::m.jelonek@pspgasawy.pl::e0ae9891-259a-4d70-8488-11c8301a2a31" providerId="AD" clId="Web-{677394BB-1515-82CD-4AE9-EF80BA279A17}" dt="2024-02-27T23:15:10.274" v="1441" actId="20577"/>
          <ac:spMkLst>
            <pc:docMk/>
            <pc:sldMk cId="3680586455" sldId="266"/>
            <ac:spMk id="3" creationId="{2AF327C6-59AE-EDFB-947D-EA0C7A395011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3:15:22.946" v="1446" actId="1076"/>
          <ac:picMkLst>
            <pc:docMk/>
            <pc:sldMk cId="3680586455" sldId="266"/>
            <ac:picMk id="4" creationId="{6E1EB934-E6E9-8F5E-6488-AE3DD89FC7EF}"/>
          </ac:picMkLst>
        </pc:picChg>
      </pc:sldChg>
      <pc:sldChg chg="addSp modSp new">
        <pc:chgData name="Maja Jelonek" userId="S::m.jelonek@pspgasawy.pl::e0ae9891-259a-4d70-8488-11c8301a2a31" providerId="AD" clId="Web-{677394BB-1515-82CD-4AE9-EF80BA279A17}" dt="2024-02-27T23:27:25.275" v="1591" actId="1076"/>
        <pc:sldMkLst>
          <pc:docMk/>
          <pc:sldMk cId="3196553326" sldId="267"/>
        </pc:sldMkLst>
        <pc:spChg chg="mod">
          <ac:chgData name="Maja Jelonek" userId="S::m.jelonek@pspgasawy.pl::e0ae9891-259a-4d70-8488-11c8301a2a31" providerId="AD" clId="Web-{677394BB-1515-82CD-4AE9-EF80BA279A17}" dt="2024-02-27T23:17:34.589" v="1475" actId="20577"/>
          <ac:spMkLst>
            <pc:docMk/>
            <pc:sldMk cId="3196553326" sldId="267"/>
            <ac:spMk id="2" creationId="{D19DBAF8-592A-BB6C-2C4F-A1C1213FBACD}"/>
          </ac:spMkLst>
        </pc:spChg>
        <pc:spChg chg="mod">
          <ac:chgData name="Maja Jelonek" userId="S::m.jelonek@pspgasawy.pl::e0ae9891-259a-4d70-8488-11c8301a2a31" providerId="AD" clId="Web-{677394BB-1515-82CD-4AE9-EF80BA279A17}" dt="2024-02-27T23:26:32.320" v="1588" actId="20577"/>
          <ac:spMkLst>
            <pc:docMk/>
            <pc:sldMk cId="3196553326" sldId="267"/>
            <ac:spMk id="3" creationId="{6F2661CF-259D-7DAF-C33C-082D225B8328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3:23:00.456" v="1562" actId="1076"/>
          <ac:picMkLst>
            <pc:docMk/>
            <pc:sldMk cId="3196553326" sldId="267"/>
            <ac:picMk id="4" creationId="{11A6AFCE-DE0F-FF2A-FEA4-22BB5002D965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3:24:40.708" v="1566" actId="1076"/>
          <ac:picMkLst>
            <pc:docMk/>
            <pc:sldMk cId="3196553326" sldId="267"/>
            <ac:picMk id="5" creationId="{DBA809F2-3361-7180-0643-1C2962F6CBF7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3:26:34.695" v="1589" actId="1076"/>
          <ac:picMkLst>
            <pc:docMk/>
            <pc:sldMk cId="3196553326" sldId="267"/>
            <ac:picMk id="6" creationId="{75839FF2-0DB0-7049-7D2F-AD749D562702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3:27:25.275" v="1591" actId="1076"/>
          <ac:picMkLst>
            <pc:docMk/>
            <pc:sldMk cId="3196553326" sldId="267"/>
            <ac:picMk id="7" creationId="{84293F7C-9656-6AA0-5645-7C4DB2019F75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3:38:10.383" v="1785" actId="20577"/>
        <pc:sldMkLst>
          <pc:docMk/>
          <pc:sldMk cId="1917303641" sldId="268"/>
        </pc:sldMkLst>
        <pc:spChg chg="mod">
          <ac:chgData name="Maja Jelonek" userId="S::m.jelonek@pspgasawy.pl::e0ae9891-259a-4d70-8488-11c8301a2a31" providerId="AD" clId="Web-{677394BB-1515-82CD-4AE9-EF80BA279A17}" dt="2024-02-27T23:38:10.383" v="1785" actId="20577"/>
          <ac:spMkLst>
            <pc:docMk/>
            <pc:sldMk cId="1917303641" sldId="268"/>
            <ac:spMk id="2" creationId="{979E2B43-7BB9-32E4-0FA7-4B654817F5B2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3:37:42.867" v="1778" actId="20577"/>
          <ac:spMkLst>
            <pc:docMk/>
            <pc:sldMk cId="1917303641" sldId="268"/>
            <ac:spMk id="3" creationId="{58E75D9A-07CF-39B5-ECC4-088E73B2E08E}"/>
          </ac:spMkLst>
        </pc:spChg>
        <pc:spChg chg="add del mod">
          <ac:chgData name="Maja Jelonek" userId="S::m.jelonek@pspgasawy.pl::e0ae9891-259a-4d70-8488-11c8301a2a31" providerId="AD" clId="Web-{677394BB-1515-82CD-4AE9-EF80BA279A17}" dt="2024-02-27T23:35:12.832" v="1726"/>
          <ac:spMkLst>
            <pc:docMk/>
            <pc:sldMk cId="1917303641" sldId="268"/>
            <ac:spMk id="7" creationId="{E0D12E69-2387-7D34-57AE-074044CCBA35}"/>
          </ac:spMkLst>
        </pc:spChg>
        <pc:picChg chg="add mod">
          <ac:chgData name="Maja Jelonek" userId="S::m.jelonek@pspgasawy.pl::e0ae9891-259a-4d70-8488-11c8301a2a31" providerId="AD" clId="Web-{677394BB-1515-82CD-4AE9-EF80BA279A17}" dt="2024-02-27T23:35:24.379" v="1730" actId="1076"/>
          <ac:picMkLst>
            <pc:docMk/>
            <pc:sldMk cId="1917303641" sldId="268"/>
            <ac:picMk id="4" creationId="{8C782EA0-98F3-BB9C-5B69-4F9E8C26B595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3:35:21.989" v="1729" actId="1076"/>
          <ac:picMkLst>
            <pc:docMk/>
            <pc:sldMk cId="1917303641" sldId="268"/>
            <ac:picMk id="5" creationId="{90B731A7-7984-D202-7E72-9B02D921219C}"/>
          </ac:picMkLst>
        </pc:picChg>
      </pc:sldChg>
      <pc:sldChg chg="addSp delSp modSp new">
        <pc:chgData name="Maja Jelonek" userId="S::m.jelonek@pspgasawy.pl::e0ae9891-259a-4d70-8488-11c8301a2a31" providerId="AD" clId="Web-{677394BB-1515-82CD-4AE9-EF80BA279A17}" dt="2024-02-27T23:45:40.050" v="1957" actId="1076"/>
        <pc:sldMkLst>
          <pc:docMk/>
          <pc:sldMk cId="2110452066" sldId="269"/>
        </pc:sldMkLst>
        <pc:spChg chg="mod">
          <ac:chgData name="Maja Jelonek" userId="S::m.jelonek@pspgasawy.pl::e0ae9891-259a-4d70-8488-11c8301a2a31" providerId="AD" clId="Web-{677394BB-1515-82CD-4AE9-EF80BA279A17}" dt="2024-02-27T23:38:22.571" v="1797" actId="20577"/>
          <ac:spMkLst>
            <pc:docMk/>
            <pc:sldMk cId="2110452066" sldId="269"/>
            <ac:spMk id="2" creationId="{4C4DEBEE-D048-206F-D3C8-C9327AA344B3}"/>
          </ac:spMkLst>
        </pc:spChg>
        <pc:spChg chg="mod">
          <ac:chgData name="Maja Jelonek" userId="S::m.jelonek@pspgasawy.pl::e0ae9891-259a-4d70-8488-11c8301a2a31" providerId="AD" clId="Web-{677394BB-1515-82CD-4AE9-EF80BA279A17}" dt="2024-02-27T23:45:33.065" v="1956" actId="20577"/>
          <ac:spMkLst>
            <pc:docMk/>
            <pc:sldMk cId="2110452066" sldId="269"/>
            <ac:spMk id="3" creationId="{B7F9BF0D-BEB5-54E1-0346-BB265C4F7058}"/>
          </ac:spMkLst>
        </pc:spChg>
        <pc:picChg chg="add del mod">
          <ac:chgData name="Maja Jelonek" userId="S::m.jelonek@pspgasawy.pl::e0ae9891-259a-4d70-8488-11c8301a2a31" providerId="AD" clId="Web-{677394BB-1515-82CD-4AE9-EF80BA279A17}" dt="2024-02-27T23:42:20.420" v="1902"/>
          <ac:picMkLst>
            <pc:docMk/>
            <pc:sldMk cId="2110452066" sldId="269"/>
            <ac:picMk id="4" creationId="{BCFCCCE9-C574-D8B4-3979-48BD1128AEE7}"/>
          </ac:picMkLst>
        </pc:picChg>
        <pc:picChg chg="add mod">
          <ac:chgData name="Maja Jelonek" userId="S::m.jelonek@pspgasawy.pl::e0ae9891-259a-4d70-8488-11c8301a2a31" providerId="AD" clId="Web-{677394BB-1515-82CD-4AE9-EF80BA279A17}" dt="2024-02-27T23:45:40.050" v="1957" actId="1076"/>
          <ac:picMkLst>
            <pc:docMk/>
            <pc:sldMk cId="2110452066" sldId="269"/>
            <ac:picMk id="5" creationId="{02D381CA-73F3-B0CC-BB0B-5FDDCAE40EFB}"/>
          </ac:picMkLst>
        </pc:picChg>
      </pc:sldChg>
      <pc:sldChg chg="addSp delSp modSp new mod setBg">
        <pc:chgData name="Maja Jelonek" userId="S::m.jelonek@pspgasawy.pl::e0ae9891-259a-4d70-8488-11c8301a2a31" providerId="AD" clId="Web-{677394BB-1515-82CD-4AE9-EF80BA279A17}" dt="2024-02-27T23:48:06.428" v="1992" actId="20577"/>
        <pc:sldMkLst>
          <pc:docMk/>
          <pc:sldMk cId="3119094539" sldId="270"/>
        </pc:sldMkLst>
        <pc:spChg chg="mod">
          <ac:chgData name="Maja Jelonek" userId="S::m.jelonek@pspgasawy.pl::e0ae9891-259a-4d70-8488-11c8301a2a31" providerId="AD" clId="Web-{677394BB-1515-82CD-4AE9-EF80BA279A17}" dt="2024-02-27T23:48:06.428" v="1992" actId="20577"/>
          <ac:spMkLst>
            <pc:docMk/>
            <pc:sldMk cId="3119094539" sldId="270"/>
            <ac:spMk id="2" creationId="{592B4EC8-DFA5-A112-74B9-46175DD9C634}"/>
          </ac:spMkLst>
        </pc:spChg>
        <pc:spChg chg="del mod">
          <ac:chgData name="Maja Jelonek" userId="S::m.jelonek@pspgasawy.pl::e0ae9891-259a-4d70-8488-11c8301a2a31" providerId="AD" clId="Web-{677394BB-1515-82CD-4AE9-EF80BA279A17}" dt="2024-02-27T23:47:25.802" v="1983"/>
          <ac:spMkLst>
            <pc:docMk/>
            <pc:sldMk cId="3119094539" sldId="270"/>
            <ac:spMk id="3" creationId="{E54300B5-39AD-CE3B-F6FF-6EE71E6FB9E3}"/>
          </ac:spMkLst>
        </pc:spChg>
        <pc:spChg chg="add">
          <ac:chgData name="Maja Jelonek" userId="S::m.jelonek@pspgasawy.pl::e0ae9891-259a-4d70-8488-11c8301a2a31" providerId="AD" clId="Web-{677394BB-1515-82CD-4AE9-EF80BA279A17}" dt="2024-02-27T23:47:43.599" v="1984"/>
          <ac:spMkLst>
            <pc:docMk/>
            <pc:sldMk cId="3119094539" sldId="270"/>
            <ac:spMk id="9" creationId="{A8384FB5-9ADC-4DDC-881B-597D56F5B15D}"/>
          </ac:spMkLst>
        </pc:spChg>
        <pc:spChg chg="add">
          <ac:chgData name="Maja Jelonek" userId="S::m.jelonek@pspgasawy.pl::e0ae9891-259a-4d70-8488-11c8301a2a31" providerId="AD" clId="Web-{677394BB-1515-82CD-4AE9-EF80BA279A17}" dt="2024-02-27T23:47:43.599" v="1984"/>
          <ac:spMkLst>
            <pc:docMk/>
            <pc:sldMk cId="3119094539" sldId="270"/>
            <ac:spMk id="11" creationId="{1199E1B1-A8C0-4FE8-A5A8-1CB41D69F857}"/>
          </ac:spMkLst>
        </pc:spChg>
        <pc:spChg chg="add">
          <ac:chgData name="Maja Jelonek" userId="S::m.jelonek@pspgasawy.pl::e0ae9891-259a-4d70-8488-11c8301a2a31" providerId="AD" clId="Web-{677394BB-1515-82CD-4AE9-EF80BA279A17}" dt="2024-02-27T23:47:43.599" v="1984"/>
          <ac:spMkLst>
            <pc:docMk/>
            <pc:sldMk cId="3119094539" sldId="270"/>
            <ac:spMk id="13" creationId="{84A8DE83-DE75-4B41-9DB4-A7EC0B0DEC0B}"/>
          </ac:spMkLst>
        </pc:spChg>
        <pc:spChg chg="add">
          <ac:chgData name="Maja Jelonek" userId="S::m.jelonek@pspgasawy.pl::e0ae9891-259a-4d70-8488-11c8301a2a31" providerId="AD" clId="Web-{677394BB-1515-82CD-4AE9-EF80BA279A17}" dt="2024-02-27T23:47:43.599" v="1984"/>
          <ac:spMkLst>
            <pc:docMk/>
            <pc:sldMk cId="3119094539" sldId="270"/>
            <ac:spMk id="15" creationId="{A7009A0A-BEF5-4EAC-AF15-E4F9F002E239}"/>
          </ac:spMkLst>
        </pc:spChg>
        <pc:picChg chg="add mod ord">
          <ac:chgData name="Maja Jelonek" userId="S::m.jelonek@pspgasawy.pl::e0ae9891-259a-4d70-8488-11c8301a2a31" providerId="AD" clId="Web-{677394BB-1515-82CD-4AE9-EF80BA279A17}" dt="2024-02-27T23:47:43.599" v="1984"/>
          <ac:picMkLst>
            <pc:docMk/>
            <pc:sldMk cId="3119094539" sldId="270"/>
            <ac:picMk id="4" creationId="{B131C979-9346-570F-0E6B-06811E6619A7}"/>
          </ac:picMkLst>
        </pc:picChg>
      </pc:sldChg>
      <pc:sldChg chg="new del">
        <pc:chgData name="Maja Jelonek" userId="S::m.jelonek@pspgasawy.pl::e0ae9891-259a-4d70-8488-11c8301a2a31" providerId="AD" clId="Web-{677394BB-1515-82CD-4AE9-EF80BA279A17}" dt="2024-02-27T23:48:42.694" v="1994"/>
        <pc:sldMkLst>
          <pc:docMk/>
          <pc:sldMk cId="1215661400" sldId="271"/>
        </pc:sldMkLst>
      </pc:sldChg>
      <pc:sldChg chg="new">
        <pc:chgData name="Maja Jelonek" userId="S::m.jelonek@pspgasawy.pl::e0ae9891-259a-4d70-8488-11c8301a2a31" providerId="AD" clId="Web-{677394BB-1515-82CD-4AE9-EF80BA279A17}" dt="2024-02-27T23:48:45.929" v="1995"/>
        <pc:sldMkLst>
          <pc:docMk/>
          <pc:sldMk cId="2707601670" sldId="271"/>
        </pc:sldMkLst>
      </pc:sldChg>
    </pc:docChg>
  </pc:docChgLst>
  <pc:docChgLst>
    <pc:chgData name="Maja Jelonek" userId="S::m.jelonek@pspgasawy.pl::e0ae9891-259a-4d70-8488-11c8301a2a31" providerId="AD" clId="Web-{F1B89C95-5E6B-31E8-979A-172CA2120B76}"/>
    <pc:docChg chg="addSld delSld modSld addMainMaster delMainMaster">
      <pc:chgData name="Maja Jelonek" userId="S::m.jelonek@pspgasawy.pl::e0ae9891-259a-4d70-8488-11c8301a2a31" providerId="AD" clId="Web-{F1B89C95-5E6B-31E8-979A-172CA2120B76}" dt="2024-03-03T22:28:26.403" v="247"/>
      <pc:docMkLst>
        <pc:docMk/>
      </pc:docMkLst>
      <pc:sldChg chg="addSp delSp modSp mod modTransition modClrScheme delDesignElem chgLayout">
        <pc:chgData name="Maja Jelonek" userId="S::m.jelonek@pspgasawy.pl::e0ae9891-259a-4d70-8488-11c8301a2a31" providerId="AD" clId="Web-{F1B89C95-5E6B-31E8-979A-172CA2120B76}" dt="2024-03-03T22:09:15.899" v="195"/>
        <pc:sldMkLst>
          <pc:docMk/>
          <pc:sldMk cId="650317164" sldId="256"/>
        </pc:sldMkLst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650317164" sldId="256"/>
            <ac:spMk id="2" creationId="{00000000-0000-0000-0000-000000000000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650317164" sldId="256"/>
            <ac:spMk id="3" creationId="{00000000-0000-0000-0000-000000000000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650317164" sldId="256"/>
            <ac:spMk id="9" creationId="{71B2258F-86CA-4D4D-8270-BC05FCDEBFB3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09:45.088" v="196"/>
        <pc:sldMkLst>
          <pc:docMk/>
          <pc:sldMk cId="2719133169" sldId="257"/>
        </pc:sldMkLst>
        <pc:spChg chg="mod ord">
          <ac:chgData name="Maja Jelonek" userId="S::m.jelonek@pspgasawy.pl::e0ae9891-259a-4d70-8488-11c8301a2a31" providerId="AD" clId="Web-{F1B89C95-5E6B-31E8-979A-172CA2120B76}" dt="2024-03-03T21:40:39.974" v="106" actId="20577"/>
          <ac:spMkLst>
            <pc:docMk/>
            <pc:sldMk cId="2719133169" sldId="257"/>
            <ac:spMk id="2" creationId="{C29E3D69-22B9-3A6A-02E6-C1BA6BE0F4D8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2719133169" sldId="257"/>
            <ac:spMk id="3" creationId="{3DD0EDB3-CF52-1462-4DA2-DCDCE32735C8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0:10.277" v="197"/>
        <pc:sldMkLst>
          <pc:docMk/>
          <pc:sldMk cId="3636851562" sldId="258"/>
        </pc:sldMkLst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636851562" sldId="258"/>
            <ac:spMk id="2" creationId="{0792C58D-7B7F-E1DD-FEAC-FEDCDD4880F6}"/>
          </ac:spMkLst>
        </pc:spChg>
        <pc:picChg chg="mod ord">
          <ac:chgData name="Maja Jelonek" userId="S::m.jelonek@pspgasawy.pl::e0ae9891-259a-4d70-8488-11c8301a2a31" providerId="AD" clId="Web-{F1B89C95-5E6B-31E8-979A-172CA2120B76}" dt="2024-03-03T21:38:39.593" v="102"/>
          <ac:picMkLst>
            <pc:docMk/>
            <pc:sldMk cId="3636851562" sldId="258"/>
            <ac:picMk id="4" creationId="{7A62F6D0-A744-E364-96FD-5D00F3EF4F92}"/>
          </ac:picMkLst>
        </pc:pic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0:25.699" v="198"/>
        <pc:sldMkLst>
          <pc:docMk/>
          <pc:sldMk cId="1541505097" sldId="259"/>
        </pc:sldMkLst>
        <pc:spChg chg="mod ord">
          <ac:chgData name="Maja Jelonek" userId="S::m.jelonek@pspgasawy.pl::e0ae9891-259a-4d70-8488-11c8301a2a31" providerId="AD" clId="Web-{F1B89C95-5E6B-31E8-979A-172CA2120B76}" dt="2024-03-03T21:43:05.636" v="120" actId="20577"/>
          <ac:spMkLst>
            <pc:docMk/>
            <pc:sldMk cId="1541505097" sldId="259"/>
            <ac:spMk id="2" creationId="{475B5EF9-AD1B-9DB7-E444-4D6A3621A9D2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1541505097" sldId="259"/>
            <ac:spMk id="3" creationId="{8E2ABEFB-5573-2FCB-5A85-308D99934D51}"/>
          </ac:spMkLst>
        </pc:spChg>
      </pc:sldChg>
      <pc:sldChg chg="addSp delSp modSp mod modTransition modClrScheme delDesignElem chgLayout">
        <pc:chgData name="Maja Jelonek" userId="S::m.jelonek@pspgasawy.pl::e0ae9891-259a-4d70-8488-11c8301a2a31" providerId="AD" clId="Web-{F1B89C95-5E6B-31E8-979A-172CA2120B76}" dt="2024-03-03T22:27:19.807" v="246"/>
        <pc:sldMkLst>
          <pc:docMk/>
          <pc:sldMk cId="1409076469" sldId="260"/>
        </pc:sldMkLst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1409076469" sldId="260"/>
            <ac:spMk id="2" creationId="{53E01EA7-5CEE-A768-B19B-0EC21F108808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1409076469" sldId="260"/>
            <ac:spMk id="22" creationId="{D12DDE76-C203-4047-9998-63900085B5E8}"/>
          </ac:spMkLst>
        </pc:spChg>
        <pc:picChg chg="mod ord">
          <ac:chgData name="Maja Jelonek" userId="S::m.jelonek@pspgasawy.pl::e0ae9891-259a-4d70-8488-11c8301a2a31" providerId="AD" clId="Web-{F1B89C95-5E6B-31E8-979A-172CA2120B76}" dt="2024-03-03T21:38:39.593" v="102"/>
          <ac:picMkLst>
            <pc:docMk/>
            <pc:sldMk cId="1409076469" sldId="260"/>
            <ac:picMk id="17" creationId="{68A8C498-5B9C-28B7-D220-471C7F18B177}"/>
          </ac:picMkLst>
        </pc:pic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8:15.020" v="217"/>
        <pc:sldMkLst>
          <pc:docMk/>
          <pc:sldMk cId="1515301039" sldId="261"/>
        </pc:sldMkLst>
        <pc:spChg chg="mod ord">
          <ac:chgData name="Maja Jelonek" userId="S::m.jelonek@pspgasawy.pl::e0ae9891-259a-4d70-8488-11c8301a2a31" providerId="AD" clId="Web-{F1B89C95-5E6B-31E8-979A-172CA2120B76}" dt="2024-03-03T21:41:08.662" v="111" actId="20577"/>
          <ac:spMkLst>
            <pc:docMk/>
            <pc:sldMk cId="1515301039" sldId="261"/>
            <ac:spMk id="2" creationId="{6A5ECB68-52C4-867F-B51B-391DE0631A47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1515301039" sldId="261"/>
            <ac:spMk id="3" creationId="{58CCD720-795E-ECC6-9CE6-7A3DF8FA6926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25:32.756" v="243"/>
        <pc:sldMkLst>
          <pc:docMk/>
          <pc:sldMk cId="1848256542" sldId="262"/>
        </pc:sldMkLst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1848256542" sldId="262"/>
            <ac:spMk id="3" creationId="{B7584485-54E1-1BF1-6D34-AF8B223B2B2C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1:21.482" v="202"/>
        <pc:sldMkLst>
          <pc:docMk/>
          <pc:sldMk cId="2772874067" sldId="263"/>
        </pc:sldMkLst>
        <pc:spChg chg="mod ord">
          <ac:chgData name="Maja Jelonek" userId="S::m.jelonek@pspgasawy.pl::e0ae9891-259a-4d70-8488-11c8301a2a31" providerId="AD" clId="Web-{F1B89C95-5E6B-31E8-979A-172CA2120B76}" dt="2024-03-03T21:46:31.972" v="133" actId="20577"/>
          <ac:spMkLst>
            <pc:docMk/>
            <pc:sldMk cId="2772874067" sldId="263"/>
            <ac:spMk id="2" creationId="{1CB6ECA5-4404-9593-309A-4F3F544AAC53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2772874067" sldId="263"/>
            <ac:spMk id="3" creationId="{570C7B79-174D-1A6E-0EE5-17425F716F44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1:25.514" v="203"/>
        <pc:sldMkLst>
          <pc:docMk/>
          <pc:sldMk cId="3579837114" sldId="264"/>
        </pc:sldMkLst>
        <pc:spChg chg="mod ord">
          <ac:chgData name="Maja Jelonek" userId="S::m.jelonek@pspgasawy.pl::e0ae9891-259a-4d70-8488-11c8301a2a31" providerId="AD" clId="Web-{F1B89C95-5E6B-31E8-979A-172CA2120B76}" dt="2024-03-03T21:41:59.430" v="115" actId="20577"/>
          <ac:spMkLst>
            <pc:docMk/>
            <pc:sldMk cId="3579837114" sldId="264"/>
            <ac:spMk id="2" creationId="{D4A2119D-F453-2D3B-92BE-D6D9ABDA5C3F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579837114" sldId="264"/>
            <ac:spMk id="3" creationId="{DA586DA3-1574-969F-153E-C517E879975F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1:30.233" v="204"/>
        <pc:sldMkLst>
          <pc:docMk/>
          <pc:sldMk cId="4003945559" sldId="265"/>
        </pc:sldMkLst>
        <pc:spChg chg="mod ord">
          <ac:chgData name="Maja Jelonek" userId="S::m.jelonek@pspgasawy.pl::e0ae9891-259a-4d70-8488-11c8301a2a31" providerId="AD" clId="Web-{F1B89C95-5E6B-31E8-979A-172CA2120B76}" dt="2024-03-03T21:42:39.385" v="119" actId="20577"/>
          <ac:spMkLst>
            <pc:docMk/>
            <pc:sldMk cId="4003945559" sldId="265"/>
            <ac:spMk id="2" creationId="{BF234D1C-2849-4496-2650-314761ABDBDB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4003945559" sldId="265"/>
            <ac:spMk id="3" creationId="{BF332187-A278-2E7F-FB59-BF9B03A5CCA8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1:37.389" v="205"/>
        <pc:sldMkLst>
          <pc:docMk/>
          <pc:sldMk cId="3680586455" sldId="266"/>
        </pc:sldMkLst>
        <pc:spChg chg="mod ord">
          <ac:chgData name="Maja Jelonek" userId="S::m.jelonek@pspgasawy.pl::e0ae9891-259a-4d70-8488-11c8301a2a31" providerId="AD" clId="Web-{F1B89C95-5E6B-31E8-979A-172CA2120B76}" dt="2024-03-03T21:43:24.714" v="122" actId="20577"/>
          <ac:spMkLst>
            <pc:docMk/>
            <pc:sldMk cId="3680586455" sldId="266"/>
            <ac:spMk id="2" creationId="{DB8AB554-3E33-266A-99D1-197B3C416118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680586455" sldId="266"/>
            <ac:spMk id="3" creationId="{2AF327C6-59AE-EDFB-947D-EA0C7A395011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28:26.403" v="247"/>
        <pc:sldMkLst>
          <pc:docMk/>
          <pc:sldMk cId="3196553326" sldId="267"/>
        </pc:sldMkLst>
        <pc:spChg chg="mod ord">
          <ac:chgData name="Maja Jelonek" userId="S::m.jelonek@pspgasawy.pl::e0ae9891-259a-4d70-8488-11c8301a2a31" providerId="AD" clId="Web-{F1B89C95-5E6B-31E8-979A-172CA2120B76}" dt="2024-03-03T21:43:40.606" v="124" actId="20577"/>
          <ac:spMkLst>
            <pc:docMk/>
            <pc:sldMk cId="3196553326" sldId="267"/>
            <ac:spMk id="2" creationId="{D19DBAF8-592A-BB6C-2C4F-A1C1213FBACD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96553326" sldId="267"/>
            <ac:spMk id="3" creationId="{6F2661CF-259D-7DAF-C33C-082D225B8328}"/>
          </ac:spMkLst>
        </pc:spChg>
      </pc:sldChg>
      <pc:sldChg chg="del">
        <pc:chgData name="Maja Jelonek" userId="S::m.jelonek@pspgasawy.pl::e0ae9891-259a-4d70-8488-11c8301a2a31" providerId="AD" clId="Web-{F1B89C95-5E6B-31E8-979A-172CA2120B76}" dt="2024-03-03T21:28:38.711" v="12"/>
        <pc:sldMkLst>
          <pc:docMk/>
          <pc:sldMk cId="1917303641" sldId="268"/>
        </pc:sldMkLst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2:14.469" v="209"/>
        <pc:sldMkLst>
          <pc:docMk/>
          <pc:sldMk cId="2110452066" sldId="269"/>
        </pc:sldMkLst>
        <pc:spChg chg="mod ord">
          <ac:chgData name="Maja Jelonek" userId="S::m.jelonek@pspgasawy.pl::e0ae9891-259a-4d70-8488-11c8301a2a31" providerId="AD" clId="Web-{F1B89C95-5E6B-31E8-979A-172CA2120B76}" dt="2024-03-03T21:45:45.361" v="131" actId="20577"/>
          <ac:spMkLst>
            <pc:docMk/>
            <pc:sldMk cId="2110452066" sldId="269"/>
            <ac:spMk id="2" creationId="{4C4DEBEE-D048-206F-D3C8-C9327AA344B3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2110452066" sldId="269"/>
            <ac:spMk id="3" creationId="{B7F9BF0D-BEB5-54E1-0346-BB265C4F7058}"/>
          </ac:spMkLst>
        </pc:spChg>
      </pc:sldChg>
      <pc:sldChg chg="addSp delSp modSp mod modTransition modClrScheme delDesignElem chgLayout">
        <pc:chgData name="Maja Jelonek" userId="S::m.jelonek@pspgasawy.pl::e0ae9891-259a-4d70-8488-11c8301a2a31" providerId="AD" clId="Web-{F1B89C95-5E6B-31E8-979A-172CA2120B76}" dt="2024-03-03T22:12:25.719" v="210"/>
        <pc:sldMkLst>
          <pc:docMk/>
          <pc:sldMk cId="3119094539" sldId="270"/>
        </pc:sldMkLst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19094539" sldId="270"/>
            <ac:spMk id="2" creationId="{592B4EC8-DFA5-A112-74B9-46175DD9C634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19094539" sldId="270"/>
            <ac:spMk id="9" creationId="{A8384FB5-9ADC-4DDC-881B-597D56F5B15D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19094539" sldId="270"/>
            <ac:spMk id="11" creationId="{1199E1B1-A8C0-4FE8-A5A8-1CB41D69F857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19094539" sldId="270"/>
            <ac:spMk id="13" creationId="{84A8DE83-DE75-4B41-9DB4-A7EC0B0DEC0B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119094539" sldId="270"/>
            <ac:spMk id="15" creationId="{A7009A0A-BEF5-4EAC-AF15-E4F9F002E239}"/>
          </ac:spMkLst>
        </pc:spChg>
        <pc:picChg chg="mod ord">
          <ac:chgData name="Maja Jelonek" userId="S::m.jelonek@pspgasawy.pl::e0ae9891-259a-4d70-8488-11c8301a2a31" providerId="AD" clId="Web-{F1B89C95-5E6B-31E8-979A-172CA2120B76}" dt="2024-03-03T21:38:39.593" v="102"/>
          <ac:picMkLst>
            <pc:docMk/>
            <pc:sldMk cId="3119094539" sldId="270"/>
            <ac:picMk id="4" creationId="{B131C979-9346-570F-0E6B-06811E6619A7}"/>
          </ac:picMkLst>
        </pc:pic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2:39.954" v="212"/>
        <pc:sldMkLst>
          <pc:docMk/>
          <pc:sldMk cId="2707601670" sldId="271"/>
        </pc:sldMkLst>
        <pc:spChg chg="mod ord">
          <ac:chgData name="Maja Jelonek" userId="S::m.jelonek@pspgasawy.pl::e0ae9891-259a-4d70-8488-11c8301a2a31" providerId="AD" clId="Web-{F1B89C95-5E6B-31E8-979A-172CA2120B76}" dt="2024-03-03T21:46:50.785" v="135" actId="20577"/>
          <ac:spMkLst>
            <pc:docMk/>
            <pc:sldMk cId="2707601670" sldId="271"/>
            <ac:spMk id="2" creationId="{33D98680-1E5B-9F96-2137-097D2A3199B4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2707601670" sldId="271"/>
            <ac:spMk id="3" creationId="{722A4437-A515-1C34-8A99-3EC805B67259}"/>
          </ac:spMkLst>
        </pc:spChg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26:04.788" v="244"/>
        <pc:sldMkLst>
          <pc:docMk/>
          <pc:sldMk cId="3042920819" sldId="272"/>
        </pc:sldMkLst>
        <pc:spChg chg="mod ord">
          <ac:chgData name="Maja Jelonek" userId="S::m.jelonek@pspgasawy.pl::e0ae9891-259a-4d70-8488-11c8301a2a31" providerId="AD" clId="Web-{F1B89C95-5E6B-31E8-979A-172CA2120B76}" dt="2024-03-03T21:40:18.364" v="104" actId="20577"/>
          <ac:spMkLst>
            <pc:docMk/>
            <pc:sldMk cId="3042920819" sldId="272"/>
            <ac:spMk id="2" creationId="{C3790AD3-A30C-E245-BE50-23EF143AE271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58:58.032" v="186"/>
          <ac:spMkLst>
            <pc:docMk/>
            <pc:sldMk cId="3042920819" sldId="272"/>
            <ac:spMk id="3" creationId="{56914B41-E4F0-3D55-1DD7-87BB4D38BCA8}"/>
          </ac:spMkLst>
        </pc:spChg>
      </pc:sldChg>
      <pc:sldChg chg="del">
        <pc:chgData name="Maja Jelonek" userId="S::m.jelonek@pspgasawy.pl::e0ae9891-259a-4d70-8488-11c8301a2a31" providerId="AD" clId="Web-{F1B89C95-5E6B-31E8-979A-172CA2120B76}" dt="2024-03-03T21:27:54.396" v="8"/>
        <pc:sldMkLst>
          <pc:docMk/>
          <pc:sldMk cId="4224281138" sldId="273"/>
        </pc:sldMkLst>
      </pc:sldChg>
      <pc:sldChg chg="del">
        <pc:chgData name="Maja Jelonek" userId="S::m.jelonek@pspgasawy.pl::e0ae9891-259a-4d70-8488-11c8301a2a31" providerId="AD" clId="Web-{F1B89C95-5E6B-31E8-979A-172CA2120B76}" dt="2024-03-03T21:27:24.380" v="4"/>
        <pc:sldMkLst>
          <pc:docMk/>
          <pc:sldMk cId="380142880" sldId="274"/>
        </pc:sldMkLst>
      </pc:sldChg>
      <pc:sldChg chg="modSp mod modTransition modClrScheme chgLayout">
        <pc:chgData name="Maja Jelonek" userId="S::m.jelonek@pspgasawy.pl::e0ae9891-259a-4d70-8488-11c8301a2a31" providerId="AD" clId="Web-{F1B89C95-5E6B-31E8-979A-172CA2120B76}" dt="2024-03-03T22:12:57.767" v="215"/>
        <pc:sldMkLst>
          <pc:docMk/>
          <pc:sldMk cId="1131277248" sldId="275"/>
        </pc:sldMkLst>
        <pc:spChg chg="mod ord">
          <ac:chgData name="Maja Jelonek" userId="S::m.jelonek@pspgasawy.pl::e0ae9891-259a-4d70-8488-11c8301a2a31" providerId="AD" clId="Web-{F1B89C95-5E6B-31E8-979A-172CA2120B76}" dt="2024-03-03T21:55:41.649" v="177" actId="20577"/>
          <ac:spMkLst>
            <pc:docMk/>
            <pc:sldMk cId="1131277248" sldId="275"/>
            <ac:spMk id="2" creationId="{7761EE30-D8FF-1770-EF5A-3040A4B1E5A5}"/>
          </ac:spMkLst>
        </pc:spChg>
        <pc:picChg chg="mod ord">
          <ac:chgData name="Maja Jelonek" userId="S::m.jelonek@pspgasawy.pl::e0ae9891-259a-4d70-8488-11c8301a2a31" providerId="AD" clId="Web-{F1B89C95-5E6B-31E8-979A-172CA2120B76}" dt="2024-03-03T21:38:39.593" v="102"/>
          <ac:picMkLst>
            <pc:docMk/>
            <pc:sldMk cId="1131277248" sldId="275"/>
            <ac:picMk id="4" creationId="{E9095E97-8990-542D-D898-519B54B8A209}"/>
          </ac:picMkLst>
        </pc:picChg>
      </pc:sldChg>
      <pc:sldChg chg="new del">
        <pc:chgData name="Maja Jelonek" userId="S::m.jelonek@pspgasawy.pl::e0ae9891-259a-4d70-8488-11c8301a2a31" providerId="AD" clId="Web-{F1B89C95-5E6B-31E8-979A-172CA2120B76}" dt="2024-03-03T21:27:10.145" v="2"/>
        <pc:sldMkLst>
          <pc:docMk/>
          <pc:sldMk cId="3834975899" sldId="276"/>
        </pc:sldMkLst>
      </pc:sldChg>
      <pc:sldChg chg="modSp add mod replId modTransition modClrScheme chgLayout">
        <pc:chgData name="Maja Jelonek" userId="S::m.jelonek@pspgasawy.pl::e0ae9891-259a-4d70-8488-11c8301a2a31" providerId="AD" clId="Web-{F1B89C95-5E6B-31E8-979A-172CA2120B76}" dt="2024-03-03T22:27:07.009" v="245"/>
        <pc:sldMkLst>
          <pc:docMk/>
          <pc:sldMk cId="3859356728" sldId="277"/>
        </pc:sldMkLst>
        <pc:spChg chg="mod ord">
          <ac:chgData name="Maja Jelonek" userId="S::m.jelonek@pspgasawy.pl::e0ae9891-259a-4d70-8488-11c8301a2a31" providerId="AD" clId="Web-{F1B89C95-5E6B-31E8-979A-172CA2120B76}" dt="2024-03-03T21:44:03.904" v="127" actId="20577"/>
          <ac:spMkLst>
            <pc:docMk/>
            <pc:sldMk cId="3859356728" sldId="277"/>
            <ac:spMk id="2" creationId="{285B0E3E-7585-9423-9C51-046228B9C708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859356728" sldId="277"/>
            <ac:spMk id="3" creationId="{23D316F1-1C85-CA9A-4716-E9EBFB16E5E9}"/>
          </ac:spMkLst>
        </pc:spChg>
      </pc:sldChg>
      <pc:sldChg chg="new del">
        <pc:chgData name="Maja Jelonek" userId="S::m.jelonek@pspgasawy.pl::e0ae9891-259a-4d70-8488-11c8301a2a31" providerId="AD" clId="Web-{F1B89C95-5E6B-31E8-979A-172CA2120B76}" dt="2024-03-03T21:27:42.677" v="6"/>
        <pc:sldMkLst>
          <pc:docMk/>
          <pc:sldMk cId="858909576" sldId="278"/>
        </pc:sldMkLst>
      </pc:sldChg>
      <pc:sldChg chg="modSp add mod replId modTransition modClrScheme chgLayout">
        <pc:chgData name="Maja Jelonek" userId="S::m.jelonek@pspgasawy.pl::e0ae9891-259a-4d70-8488-11c8301a2a31" providerId="AD" clId="Web-{F1B89C95-5E6B-31E8-979A-172CA2120B76}" dt="2024-03-03T22:11:53.109" v="208"/>
        <pc:sldMkLst>
          <pc:docMk/>
          <pc:sldMk cId="511913267" sldId="279"/>
        </pc:sldMkLst>
        <pc:spChg chg="mod ord">
          <ac:chgData name="Maja Jelonek" userId="S::m.jelonek@pspgasawy.pl::e0ae9891-259a-4d70-8488-11c8301a2a31" providerId="AD" clId="Web-{F1B89C95-5E6B-31E8-979A-172CA2120B76}" dt="2024-03-03T21:44:51.015" v="129" actId="20577"/>
          <ac:spMkLst>
            <pc:docMk/>
            <pc:sldMk cId="511913267" sldId="279"/>
            <ac:spMk id="2" creationId="{235BEDCF-2486-C24F-7517-11E85F5ECA6A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511913267" sldId="279"/>
            <ac:spMk id="3" creationId="{A8A35980-9843-D7DF-B908-82293813BEBE}"/>
          </ac:spMkLst>
        </pc:spChg>
      </pc:sldChg>
      <pc:sldChg chg="addSp delSp modSp new del mod setBg modClrScheme setClrOvrMap chgLayout">
        <pc:chgData name="Maja Jelonek" userId="S::m.jelonek@pspgasawy.pl::e0ae9891-259a-4d70-8488-11c8301a2a31" providerId="AD" clId="Web-{F1B89C95-5E6B-31E8-979A-172CA2120B76}" dt="2024-03-03T22:01:11.834" v="190"/>
        <pc:sldMkLst>
          <pc:docMk/>
          <pc:sldMk cId="1907677338" sldId="280"/>
        </pc:sldMkLst>
        <pc:spChg chg="mod ord">
          <ac:chgData name="Maja Jelonek" userId="S::m.jelonek@pspgasawy.pl::e0ae9891-259a-4d70-8488-11c8301a2a31" providerId="AD" clId="Web-{F1B89C95-5E6B-31E8-979A-172CA2120B76}" dt="2024-03-03T22:00:22.066" v="189" actId="20577"/>
          <ac:spMkLst>
            <pc:docMk/>
            <pc:sldMk cId="1907677338" sldId="280"/>
            <ac:spMk id="2" creationId="{B275DBDE-5CA1-4FE4-69DD-D6ADF2ACF941}"/>
          </ac:spMkLst>
        </pc:spChg>
        <pc:spChg chg="del">
          <ac:chgData name="Maja Jelonek" userId="S::m.jelonek@pspgasawy.pl::e0ae9891-259a-4d70-8488-11c8301a2a31" providerId="AD" clId="Web-{F1B89C95-5E6B-31E8-979A-172CA2120B76}" dt="2024-03-03T21:37:07.933" v="99"/>
          <ac:spMkLst>
            <pc:docMk/>
            <pc:sldMk cId="1907677338" sldId="280"/>
            <ac:spMk id="3" creationId="{2E729E73-7219-39C3-06B1-FBD06B1C9193}"/>
          </ac:spMkLst>
        </pc:spChg>
        <pc:spChg chg="add del">
          <ac:chgData name="Maja Jelonek" userId="S::m.jelonek@pspgasawy.pl::e0ae9891-259a-4d70-8488-11c8301a2a31" providerId="AD" clId="Web-{F1B89C95-5E6B-31E8-979A-172CA2120B76}" dt="2024-03-03T21:36:31.291" v="97"/>
          <ac:spMkLst>
            <pc:docMk/>
            <pc:sldMk cId="1907677338" sldId="280"/>
            <ac:spMk id="4" creationId="{512F6A79-09B5-AE7E-600A-F62F1017549C}"/>
          </ac:spMkLst>
        </pc:spChg>
        <pc:spChg chg="add del mod ord">
          <ac:chgData name="Maja Jelonek" userId="S::m.jelonek@pspgasawy.pl::e0ae9891-259a-4d70-8488-11c8301a2a31" providerId="AD" clId="Web-{F1B89C95-5E6B-31E8-979A-172CA2120B76}" dt="2024-03-03T21:53:19.472" v="165"/>
          <ac:spMkLst>
            <pc:docMk/>
            <pc:sldMk cId="1907677338" sldId="280"/>
            <ac:spMk id="8" creationId="{D7E1EEB0-2991-558F-BAB0-B392638B2ADE}"/>
          </ac:spMkLst>
        </pc:spChg>
        <pc:spChg chg="add">
          <ac:chgData name="Maja Jelonek" userId="S::m.jelonek@pspgasawy.pl::e0ae9891-259a-4d70-8488-11c8301a2a31" providerId="AD" clId="Web-{F1B89C95-5E6B-31E8-979A-172CA2120B76}" dt="2024-03-03T21:53:19.472" v="165"/>
          <ac:spMkLst>
            <pc:docMk/>
            <pc:sldMk cId="1907677338" sldId="280"/>
            <ac:spMk id="13" creationId="{66B332A4-D438-4773-A77F-5ED49A448D9D}"/>
          </ac:spMkLst>
        </pc:spChg>
        <pc:spChg chg="add">
          <ac:chgData name="Maja Jelonek" userId="S::m.jelonek@pspgasawy.pl::e0ae9891-259a-4d70-8488-11c8301a2a31" providerId="AD" clId="Web-{F1B89C95-5E6B-31E8-979A-172CA2120B76}" dt="2024-03-03T21:53:19.472" v="165"/>
          <ac:spMkLst>
            <pc:docMk/>
            <pc:sldMk cId="1907677338" sldId="280"/>
            <ac:spMk id="15" creationId="{DF9AD32D-FF05-44F4-BD4D-9CEE89B71EB9}"/>
          </ac:spMkLst>
        </pc:spChg>
        <pc:picChg chg="add del mod">
          <ac:chgData name="Maja Jelonek" userId="S::m.jelonek@pspgasawy.pl::e0ae9891-259a-4d70-8488-11c8301a2a31" providerId="AD" clId="Web-{F1B89C95-5E6B-31E8-979A-172CA2120B76}" dt="2024-03-03T21:36:34.916" v="98"/>
          <ac:picMkLst>
            <pc:docMk/>
            <pc:sldMk cId="1907677338" sldId="280"/>
            <ac:picMk id="5" creationId="{82620EA3-F700-0AE8-B997-F69873E3EDC0}"/>
          </ac:picMkLst>
        </pc:picChg>
        <pc:picChg chg="add del mod ord">
          <ac:chgData name="Maja Jelonek" userId="S::m.jelonek@pspgasawy.pl::e0ae9891-259a-4d70-8488-11c8301a2a31" providerId="AD" clId="Web-{F1B89C95-5E6B-31E8-979A-172CA2120B76}" dt="2024-03-03T21:37:12.418" v="100"/>
          <ac:picMkLst>
            <pc:docMk/>
            <pc:sldMk cId="1907677338" sldId="280"/>
            <ac:picMk id="6" creationId="{E1A6F25C-9F11-F9D9-FC1B-41A9F86E0ED4}"/>
          </ac:picMkLst>
        </pc:picChg>
      </pc:sldChg>
      <pc:sldChg chg="new del">
        <pc:chgData name="Maja Jelonek" userId="S::m.jelonek@pspgasawy.pl::e0ae9891-259a-4d70-8488-11c8301a2a31" providerId="AD" clId="Web-{F1B89C95-5E6B-31E8-979A-172CA2120B76}" dt="2024-03-03T21:28:33.445" v="11"/>
        <pc:sldMkLst>
          <pc:docMk/>
          <pc:sldMk cId="2488139131" sldId="281"/>
        </pc:sldMkLst>
      </pc:sldChg>
      <pc:sldChg chg="modSp add mod replId modTransition modClrScheme chgLayout">
        <pc:chgData name="Maja Jelonek" userId="S::m.jelonek@pspgasawy.pl::e0ae9891-259a-4d70-8488-11c8301a2a31" providerId="AD" clId="Web-{F1B89C95-5E6B-31E8-979A-172CA2120B76}" dt="2024-03-03T22:12:50.142" v="214"/>
        <pc:sldMkLst>
          <pc:docMk/>
          <pc:sldMk cId="3218861091" sldId="282"/>
        </pc:sldMkLst>
        <pc:spChg chg="mod ord">
          <ac:chgData name="Maja Jelonek" userId="S::m.jelonek@pspgasawy.pl::e0ae9891-259a-4d70-8488-11c8301a2a31" providerId="AD" clId="Web-{F1B89C95-5E6B-31E8-979A-172CA2120B76}" dt="2024-03-03T21:47:25.646" v="137" actId="20577"/>
          <ac:spMkLst>
            <pc:docMk/>
            <pc:sldMk cId="3218861091" sldId="282"/>
            <ac:spMk id="2" creationId="{979E2B43-7BB9-32E4-0FA7-4B654817F5B2}"/>
          </ac:spMkLst>
        </pc:spChg>
        <pc:spChg chg="mod ord">
          <ac:chgData name="Maja Jelonek" userId="S::m.jelonek@pspgasawy.pl::e0ae9891-259a-4d70-8488-11c8301a2a31" providerId="AD" clId="Web-{F1B89C95-5E6B-31E8-979A-172CA2120B76}" dt="2024-03-03T21:38:39.593" v="102"/>
          <ac:spMkLst>
            <pc:docMk/>
            <pc:sldMk cId="3218861091" sldId="282"/>
            <ac:spMk id="3" creationId="{58E75D9A-07CF-39B5-ECC4-088E73B2E08E}"/>
          </ac:spMkLst>
        </pc:spChg>
      </pc:sldChg>
      <pc:sldChg chg="delSp modSp new modTransition">
        <pc:chgData name="Maja Jelonek" userId="S::m.jelonek@pspgasawy.pl::e0ae9891-259a-4d70-8488-11c8301a2a31" providerId="AD" clId="Web-{F1B89C95-5E6B-31E8-979A-172CA2120B76}" dt="2024-03-03T22:22:54.953" v="242" actId="20577"/>
        <pc:sldMkLst>
          <pc:docMk/>
          <pc:sldMk cId="3267620884" sldId="283"/>
        </pc:sldMkLst>
        <pc:spChg chg="del">
          <ac:chgData name="Maja Jelonek" userId="S::m.jelonek@pspgasawy.pl::e0ae9891-259a-4d70-8488-11c8301a2a31" providerId="AD" clId="Web-{F1B89C95-5E6B-31E8-979A-172CA2120B76}" dt="2024-03-03T22:19:23.523" v="225"/>
          <ac:spMkLst>
            <pc:docMk/>
            <pc:sldMk cId="3267620884" sldId="283"/>
            <ac:spMk id="2" creationId="{4981E24C-2C7F-70DE-51ED-FD25FB86874F}"/>
          </ac:spMkLst>
        </pc:spChg>
        <pc:spChg chg="mod">
          <ac:chgData name="Maja Jelonek" userId="S::m.jelonek@pspgasawy.pl::e0ae9891-259a-4d70-8488-11c8301a2a31" providerId="AD" clId="Web-{F1B89C95-5E6B-31E8-979A-172CA2120B76}" dt="2024-03-03T22:22:54.953" v="242" actId="20577"/>
          <ac:spMkLst>
            <pc:docMk/>
            <pc:sldMk cId="3267620884" sldId="283"/>
            <ac:spMk id="3" creationId="{1FD185B6-D507-1B9C-008D-67DA84C63C56}"/>
          </ac:spMkLst>
        </pc:spChg>
      </pc:sldChg>
      <pc:sldMasterChg chg="add del addSldLayout delSldLayout">
        <pc:chgData name="Maja Jelonek" userId="S::m.jelonek@pspgasawy.pl::e0ae9891-259a-4d70-8488-11c8301a2a31" providerId="AD" clId="Web-{F1B89C95-5E6B-31E8-979A-172CA2120B76}" dt="2024-03-03T21:38:39.593" v="102"/>
        <pc:sldMasterMkLst>
          <pc:docMk/>
          <pc:sldMasterMk cId="3926633689" sldId="2147483648"/>
        </pc:sldMasterMkLst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3391757436" sldId="2147483649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967380084" sldId="2147483650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13234121" sldId="2147483651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3883036252" sldId="2147483652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961808292" sldId="2147483653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1544797292" sldId="2147483654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1850839136" sldId="2147483655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2715530444" sldId="2147483656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3024906009" sldId="2147483657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2454508176" sldId="2147483658"/>
          </pc:sldLayoutMkLst>
        </pc:sldLayoutChg>
        <pc:sldLayoutChg chg="add del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3926633689" sldId="2147483648"/>
            <pc:sldLayoutMk cId="1340386666" sldId="2147483659"/>
          </pc:sldLayoutMkLst>
        </pc:sldLayoutChg>
      </pc:sldMasterChg>
      <pc:sldMasterChg chg="add del addSldLayout delSldLayout modSldLayout">
        <pc:chgData name="Maja Jelonek" userId="S::m.jelonek@pspgasawy.pl::e0ae9891-259a-4d70-8488-11c8301a2a31" providerId="AD" clId="Web-{F1B89C95-5E6B-31E8-979A-172CA2120B76}" dt="2024-03-03T21:38:39.593" v="102"/>
        <pc:sldMasterMkLst>
          <pc:docMk/>
          <pc:sldMasterMk cId="1486478468" sldId="2147483660"/>
        </pc:sldMasterMkLst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1051936934" sldId="2147483661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3682611965" sldId="2147483662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1561043431" sldId="2147483663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1278980700" sldId="2147483664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2137682385" sldId="2147483665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105772975" sldId="2147483666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3074756273" sldId="2147483667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878299535" sldId="2147483668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2552013328" sldId="2147483669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1775356498" sldId="2147483670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2996531285" sldId="2147483671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922057281" sldId="2147483672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3975628272" sldId="2147483673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4145704894" sldId="2147483674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3031312461" sldId="2147483675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504548694" sldId="2147483676"/>
          </pc:sldLayoutMkLst>
        </pc:sldLayoutChg>
        <pc:sldLayoutChg chg="add del mod replId">
          <pc:chgData name="Maja Jelonek" userId="S::m.jelonek@pspgasawy.pl::e0ae9891-259a-4d70-8488-11c8301a2a31" providerId="AD" clId="Web-{F1B89C95-5E6B-31E8-979A-172CA2120B76}" dt="2024-03-03T21:38:39.593" v="102"/>
          <pc:sldLayoutMkLst>
            <pc:docMk/>
            <pc:sldMasterMk cId="1486478468" sldId="2147483660"/>
            <pc:sldLayoutMk cId="2465696477" sldId="2147483677"/>
          </pc:sldLayoutMkLst>
        </pc:sldLayoutChg>
      </pc:sldMasterChg>
    </pc:docChg>
  </pc:docChgLst>
  <pc:docChgLst>
    <pc:chgData name="Maja Jelonek" userId="S::m.jelonek@pspgasawy.pl::e0ae9891-259a-4d70-8488-11c8301a2a31" providerId="AD" clId="Web-{CB26375B-8F64-E66D-CAA4-E40B37BA8D67}"/>
    <pc:docChg chg="addSld delSld modSld">
      <pc:chgData name="Maja Jelonek" userId="S::m.jelonek@pspgasawy.pl::e0ae9891-259a-4d70-8488-11c8301a2a31" providerId="AD" clId="Web-{CB26375B-8F64-E66D-CAA4-E40B37BA8D67}" dt="2024-03-01T00:10:47.366" v="620" actId="1076"/>
      <pc:docMkLst>
        <pc:docMk/>
      </pc:docMkLst>
      <pc:sldChg chg="addSp modSp">
        <pc:chgData name="Maja Jelonek" userId="S::m.jelonek@pspgasawy.pl::e0ae9891-259a-4d70-8488-11c8301a2a31" providerId="AD" clId="Web-{CB26375B-8F64-E66D-CAA4-E40B37BA8D67}" dt="2024-02-29T23:29:28.045" v="143" actId="20577"/>
        <pc:sldMkLst>
          <pc:docMk/>
          <pc:sldMk cId="2707601670" sldId="271"/>
        </pc:sldMkLst>
        <pc:spChg chg="mod">
          <ac:chgData name="Maja Jelonek" userId="S::m.jelonek@pspgasawy.pl::e0ae9891-259a-4d70-8488-11c8301a2a31" providerId="AD" clId="Web-{CB26375B-8F64-E66D-CAA4-E40B37BA8D67}" dt="2024-02-29T23:21:01.902" v="15" actId="20577"/>
          <ac:spMkLst>
            <pc:docMk/>
            <pc:sldMk cId="2707601670" sldId="271"/>
            <ac:spMk id="2" creationId="{33D98680-1E5B-9F96-2137-097D2A3199B4}"/>
          </ac:spMkLst>
        </pc:spChg>
        <pc:spChg chg="mod">
          <ac:chgData name="Maja Jelonek" userId="S::m.jelonek@pspgasawy.pl::e0ae9891-259a-4d70-8488-11c8301a2a31" providerId="AD" clId="Web-{CB26375B-8F64-E66D-CAA4-E40B37BA8D67}" dt="2024-02-29T23:29:28.045" v="143" actId="20577"/>
          <ac:spMkLst>
            <pc:docMk/>
            <pc:sldMk cId="2707601670" sldId="271"/>
            <ac:spMk id="3" creationId="{722A4437-A515-1C34-8A99-3EC805B67259}"/>
          </ac:spMkLst>
        </pc:spChg>
        <pc:picChg chg="add mod">
          <ac:chgData name="Maja Jelonek" userId="S::m.jelonek@pspgasawy.pl::e0ae9891-259a-4d70-8488-11c8301a2a31" providerId="AD" clId="Web-{CB26375B-8F64-E66D-CAA4-E40B37BA8D67}" dt="2024-02-29T23:27:39.635" v="98" actId="1076"/>
          <ac:picMkLst>
            <pc:docMk/>
            <pc:sldMk cId="2707601670" sldId="271"/>
            <ac:picMk id="4" creationId="{6B8D7E55-06D1-81FE-09B3-25833184C397}"/>
          </ac:picMkLst>
        </pc:picChg>
      </pc:sldChg>
      <pc:sldChg chg="addSp modSp new">
        <pc:chgData name="Maja Jelonek" userId="S::m.jelonek@pspgasawy.pl::e0ae9891-259a-4d70-8488-11c8301a2a31" providerId="AD" clId="Web-{CB26375B-8F64-E66D-CAA4-E40B37BA8D67}" dt="2024-02-29T23:32:02.069" v="199" actId="1076"/>
        <pc:sldMkLst>
          <pc:docMk/>
          <pc:sldMk cId="3042920819" sldId="272"/>
        </pc:sldMkLst>
        <pc:spChg chg="mod">
          <ac:chgData name="Maja Jelonek" userId="S::m.jelonek@pspgasawy.pl::e0ae9891-259a-4d70-8488-11c8301a2a31" providerId="AD" clId="Web-{CB26375B-8F64-E66D-CAA4-E40B37BA8D67}" dt="2024-02-29T23:29:56.014" v="153" actId="20577"/>
          <ac:spMkLst>
            <pc:docMk/>
            <pc:sldMk cId="3042920819" sldId="272"/>
            <ac:spMk id="2" creationId="{C3790AD3-A30C-E245-BE50-23EF143AE271}"/>
          </ac:spMkLst>
        </pc:spChg>
        <pc:spChg chg="mod">
          <ac:chgData name="Maja Jelonek" userId="S::m.jelonek@pspgasawy.pl::e0ae9891-259a-4d70-8488-11c8301a2a31" providerId="AD" clId="Web-{CB26375B-8F64-E66D-CAA4-E40B37BA8D67}" dt="2024-02-29T23:31:35.158" v="194" actId="20577"/>
          <ac:spMkLst>
            <pc:docMk/>
            <pc:sldMk cId="3042920819" sldId="272"/>
            <ac:spMk id="3" creationId="{56914B41-E4F0-3D55-1DD7-87BB4D38BCA8}"/>
          </ac:spMkLst>
        </pc:spChg>
        <pc:picChg chg="add mod">
          <ac:chgData name="Maja Jelonek" userId="S::m.jelonek@pspgasawy.pl::e0ae9891-259a-4d70-8488-11c8301a2a31" providerId="AD" clId="Web-{CB26375B-8F64-E66D-CAA4-E40B37BA8D67}" dt="2024-02-29T23:32:02.069" v="199" actId="1076"/>
          <ac:picMkLst>
            <pc:docMk/>
            <pc:sldMk cId="3042920819" sldId="272"/>
            <ac:picMk id="4" creationId="{C42C073E-7C19-C63E-02EF-B2C4EF90B7D4}"/>
          </ac:picMkLst>
        </pc:picChg>
      </pc:sldChg>
      <pc:sldChg chg="addSp modSp new">
        <pc:chgData name="Maja Jelonek" userId="S::m.jelonek@pspgasawy.pl::e0ae9891-259a-4d70-8488-11c8301a2a31" providerId="AD" clId="Web-{CB26375B-8F64-E66D-CAA4-E40B37BA8D67}" dt="2024-02-29T23:44:12.268" v="415" actId="1076"/>
        <pc:sldMkLst>
          <pc:docMk/>
          <pc:sldMk cId="4224281138" sldId="273"/>
        </pc:sldMkLst>
        <pc:spChg chg="mod">
          <ac:chgData name="Maja Jelonek" userId="S::m.jelonek@pspgasawy.pl::e0ae9891-259a-4d70-8488-11c8301a2a31" providerId="AD" clId="Web-{CB26375B-8F64-E66D-CAA4-E40B37BA8D67}" dt="2024-02-29T23:34:38.105" v="212" actId="20577"/>
          <ac:spMkLst>
            <pc:docMk/>
            <pc:sldMk cId="4224281138" sldId="273"/>
            <ac:spMk id="2" creationId="{235BEDCF-2486-C24F-7517-11E85F5ECA6A}"/>
          </ac:spMkLst>
        </pc:spChg>
        <pc:spChg chg="mod">
          <ac:chgData name="Maja Jelonek" userId="S::m.jelonek@pspgasawy.pl::e0ae9891-259a-4d70-8488-11c8301a2a31" providerId="AD" clId="Web-{CB26375B-8F64-E66D-CAA4-E40B37BA8D67}" dt="2024-02-29T23:44:00.362" v="410" actId="20577"/>
          <ac:spMkLst>
            <pc:docMk/>
            <pc:sldMk cId="4224281138" sldId="273"/>
            <ac:spMk id="3" creationId="{A8A35980-9843-D7DF-B908-82293813BEBE}"/>
          </ac:spMkLst>
        </pc:spChg>
        <pc:picChg chg="add mod">
          <ac:chgData name="Maja Jelonek" userId="S::m.jelonek@pspgasawy.pl::e0ae9891-259a-4d70-8488-11c8301a2a31" providerId="AD" clId="Web-{CB26375B-8F64-E66D-CAA4-E40B37BA8D67}" dt="2024-02-29T23:44:12.268" v="415" actId="1076"/>
          <ac:picMkLst>
            <pc:docMk/>
            <pc:sldMk cId="4224281138" sldId="273"/>
            <ac:picMk id="4" creationId="{4BDEAD7C-9FA9-872D-1195-8A1D11CE4842}"/>
          </ac:picMkLst>
        </pc:picChg>
      </pc:sldChg>
      <pc:sldChg chg="addSp modSp new">
        <pc:chgData name="Maja Jelonek" userId="S::m.jelonek@pspgasawy.pl::e0ae9891-259a-4d70-8488-11c8301a2a31" providerId="AD" clId="Web-{CB26375B-8F64-E66D-CAA4-E40B37BA8D67}" dt="2024-02-29T23:48:44.808" v="495" actId="20577"/>
        <pc:sldMkLst>
          <pc:docMk/>
          <pc:sldMk cId="380142880" sldId="274"/>
        </pc:sldMkLst>
        <pc:spChg chg="mod">
          <ac:chgData name="Maja Jelonek" userId="S::m.jelonek@pspgasawy.pl::e0ae9891-259a-4d70-8488-11c8301a2a31" providerId="AD" clId="Web-{CB26375B-8F64-E66D-CAA4-E40B37BA8D67}" dt="2024-02-29T23:41:37.712" v="328" actId="20577"/>
          <ac:spMkLst>
            <pc:docMk/>
            <pc:sldMk cId="380142880" sldId="274"/>
            <ac:spMk id="2" creationId="{285B0E3E-7585-9423-9C51-046228B9C708}"/>
          </ac:spMkLst>
        </pc:spChg>
        <pc:spChg chg="mod">
          <ac:chgData name="Maja Jelonek" userId="S::m.jelonek@pspgasawy.pl::e0ae9891-259a-4d70-8488-11c8301a2a31" providerId="AD" clId="Web-{CB26375B-8F64-E66D-CAA4-E40B37BA8D67}" dt="2024-02-29T23:48:44.808" v="495" actId="20577"/>
          <ac:spMkLst>
            <pc:docMk/>
            <pc:sldMk cId="380142880" sldId="274"/>
            <ac:spMk id="3" creationId="{23D316F1-1C85-CA9A-4716-E9EBFB16E5E9}"/>
          </ac:spMkLst>
        </pc:spChg>
        <pc:picChg chg="add mod">
          <ac:chgData name="Maja Jelonek" userId="S::m.jelonek@pspgasawy.pl::e0ae9891-259a-4d70-8488-11c8301a2a31" providerId="AD" clId="Web-{CB26375B-8F64-E66D-CAA4-E40B37BA8D67}" dt="2024-02-29T23:47:41.540" v="484" actId="1076"/>
          <ac:picMkLst>
            <pc:docMk/>
            <pc:sldMk cId="380142880" sldId="274"/>
            <ac:picMk id="4" creationId="{7C92FC8E-60E1-9901-AA51-CEE82CCC68C5}"/>
          </ac:picMkLst>
        </pc:picChg>
      </pc:sldChg>
      <pc:sldChg chg="addSp delSp modSp new">
        <pc:chgData name="Maja Jelonek" userId="S::m.jelonek@pspgasawy.pl::e0ae9891-259a-4d70-8488-11c8301a2a31" providerId="AD" clId="Web-{CB26375B-8F64-E66D-CAA4-E40B37BA8D67}" dt="2024-03-01T00:10:47.366" v="620" actId="1076"/>
        <pc:sldMkLst>
          <pc:docMk/>
          <pc:sldMk cId="1131277248" sldId="275"/>
        </pc:sldMkLst>
        <pc:spChg chg="mod">
          <ac:chgData name="Maja Jelonek" userId="S::m.jelonek@pspgasawy.pl::e0ae9891-259a-4d70-8488-11c8301a2a31" providerId="AD" clId="Web-{CB26375B-8F64-E66D-CAA4-E40B37BA8D67}" dt="2024-03-01T00:10:10.833" v="606" actId="20577"/>
          <ac:spMkLst>
            <pc:docMk/>
            <pc:sldMk cId="1131277248" sldId="275"/>
            <ac:spMk id="2" creationId="{7761EE30-D8FF-1770-EF5A-3040A4B1E5A5}"/>
          </ac:spMkLst>
        </pc:spChg>
        <pc:spChg chg="del mod">
          <ac:chgData name="Maja Jelonek" userId="S::m.jelonek@pspgasawy.pl::e0ae9891-259a-4d70-8488-11c8301a2a31" providerId="AD" clId="Web-{CB26375B-8F64-E66D-CAA4-E40B37BA8D67}" dt="2024-03-01T00:10:22.490" v="609"/>
          <ac:spMkLst>
            <pc:docMk/>
            <pc:sldMk cId="1131277248" sldId="275"/>
            <ac:spMk id="3" creationId="{43745A7E-D509-DD49-BD53-847E6FEDF80C}"/>
          </ac:spMkLst>
        </pc:spChg>
        <pc:picChg chg="add mod ord">
          <ac:chgData name="Maja Jelonek" userId="S::m.jelonek@pspgasawy.pl::e0ae9891-259a-4d70-8488-11c8301a2a31" providerId="AD" clId="Web-{CB26375B-8F64-E66D-CAA4-E40B37BA8D67}" dt="2024-03-01T00:10:47.366" v="620" actId="1076"/>
          <ac:picMkLst>
            <pc:docMk/>
            <pc:sldMk cId="1131277248" sldId="275"/>
            <ac:picMk id="4" creationId="{E9095E97-8990-542D-D898-519B54B8A209}"/>
          </ac:picMkLst>
        </pc:picChg>
        <pc:picChg chg="add mod">
          <ac:chgData name="Maja Jelonek" userId="S::m.jelonek@pspgasawy.pl::e0ae9891-259a-4d70-8488-11c8301a2a31" providerId="AD" clId="Web-{CB26375B-8F64-E66D-CAA4-E40B37BA8D67}" dt="2024-03-01T00:10:41.959" v="617" actId="1076"/>
          <ac:picMkLst>
            <pc:docMk/>
            <pc:sldMk cId="1131277248" sldId="275"/>
            <ac:picMk id="5" creationId="{9566EAB2-0EFD-7298-0E60-0BE0DE2267AC}"/>
          </ac:picMkLst>
        </pc:picChg>
      </pc:sldChg>
      <pc:sldChg chg="addSp delSp modSp new del mod setBg">
        <pc:chgData name="Maja Jelonek" userId="S::m.jelonek@pspgasawy.pl::e0ae9891-259a-4d70-8488-11c8301a2a31" providerId="AD" clId="Web-{CB26375B-8F64-E66D-CAA4-E40B37BA8D67}" dt="2024-03-01T00:09:51.223" v="587"/>
        <pc:sldMkLst>
          <pc:docMk/>
          <pc:sldMk cId="3074783079" sldId="275"/>
        </pc:sldMkLst>
        <pc:spChg chg="mod ord">
          <ac:chgData name="Maja Jelonek" userId="S::m.jelonek@pspgasawy.pl::e0ae9891-259a-4d70-8488-11c8301a2a31" providerId="AD" clId="Web-{CB26375B-8F64-E66D-CAA4-E40B37BA8D67}" dt="2024-03-01T00:09:40.926" v="585" actId="20577"/>
          <ac:spMkLst>
            <pc:docMk/>
            <pc:sldMk cId="3074783079" sldId="275"/>
            <ac:spMk id="2" creationId="{EE6052EA-B3DE-E582-BB14-DB9FB6AA9041}"/>
          </ac:spMkLst>
        </pc:spChg>
        <pc:spChg chg="del mod">
          <ac:chgData name="Maja Jelonek" userId="S::m.jelonek@pspgasawy.pl::e0ae9891-259a-4d70-8488-11c8301a2a31" providerId="AD" clId="Web-{CB26375B-8F64-E66D-CAA4-E40B37BA8D67}" dt="2024-02-29T23:52:27.565" v="518"/>
          <ac:spMkLst>
            <pc:docMk/>
            <pc:sldMk cId="3074783079" sldId="275"/>
            <ac:spMk id="3" creationId="{E5328E39-E572-C572-A6E8-25BDD144255D}"/>
          </ac:spMkLst>
        </pc:spChg>
        <pc:spChg chg="add del mod">
          <ac:chgData name="Maja Jelonek" userId="S::m.jelonek@pspgasawy.pl::e0ae9891-259a-4d70-8488-11c8301a2a31" providerId="AD" clId="Web-{CB26375B-8F64-E66D-CAA4-E40B37BA8D67}" dt="2024-02-29T23:57:47.387" v="539"/>
          <ac:spMkLst>
            <pc:docMk/>
            <pc:sldMk cId="3074783079" sldId="275"/>
            <ac:spMk id="6" creationId="{809CF431-3CFF-B275-4E6E-BEA684326F02}"/>
          </ac:spMkLst>
        </pc:spChg>
        <pc:spChg chg="add del">
          <ac:chgData name="Maja Jelonek" userId="S::m.jelonek@pspgasawy.pl::e0ae9891-259a-4d70-8488-11c8301a2a31" providerId="AD" clId="Web-{CB26375B-8F64-E66D-CAA4-E40B37BA8D67}" dt="2024-03-01T00:07:58.500" v="572"/>
          <ac:spMkLst>
            <pc:docMk/>
            <pc:sldMk cId="3074783079" sldId="275"/>
            <ac:spMk id="9" creationId="{A4AC5506-6312-4701-8D3C-40187889A947}"/>
          </ac:spMkLst>
        </pc:spChg>
        <pc:spChg chg="add del mod">
          <ac:chgData name="Maja Jelonek" userId="S::m.jelonek@pspgasawy.pl::e0ae9891-259a-4d70-8488-11c8301a2a31" providerId="AD" clId="Web-{CB26375B-8F64-E66D-CAA4-E40B37BA8D67}" dt="2024-03-01T00:06:17.950" v="561"/>
          <ac:spMkLst>
            <pc:docMk/>
            <pc:sldMk cId="3074783079" sldId="275"/>
            <ac:spMk id="11" creationId="{2717F9CA-5493-21A9-570C-2B833787EDE4}"/>
          </ac:spMkLst>
        </pc:spChg>
        <pc:spChg chg="add mod">
          <ac:chgData name="Maja Jelonek" userId="S::m.jelonek@pspgasawy.pl::e0ae9891-259a-4d70-8488-11c8301a2a31" providerId="AD" clId="Web-{CB26375B-8F64-E66D-CAA4-E40B37BA8D67}" dt="2024-03-01T00:09:44.958" v="586" actId="20577"/>
          <ac:spMkLst>
            <pc:docMk/>
            <pc:sldMk cId="3074783079" sldId="275"/>
            <ac:spMk id="15" creationId="{2491FE92-35DA-E3BD-23F9-A6C7192CA58E}"/>
          </ac:spMkLst>
        </pc:spChg>
        <pc:spChg chg="add del">
          <ac:chgData name="Maja Jelonek" userId="S::m.jelonek@pspgasawy.pl::e0ae9891-259a-4d70-8488-11c8301a2a31" providerId="AD" clId="Web-{CB26375B-8F64-E66D-CAA4-E40B37BA8D67}" dt="2024-03-01T00:07:58.500" v="571"/>
          <ac:spMkLst>
            <pc:docMk/>
            <pc:sldMk cId="3074783079" sldId="275"/>
            <ac:spMk id="18" creationId="{99ED5833-B85B-4103-8A3B-CAB0308E6C15}"/>
          </ac:spMkLst>
        </pc:spChg>
        <pc:spChg chg="add del">
          <ac:chgData name="Maja Jelonek" userId="S::m.jelonek@pspgasawy.pl::e0ae9891-259a-4d70-8488-11c8301a2a31" providerId="AD" clId="Web-{CB26375B-8F64-E66D-CAA4-E40B37BA8D67}" dt="2024-03-01T00:08:32.784" v="576"/>
          <ac:spMkLst>
            <pc:docMk/>
            <pc:sldMk cId="3074783079" sldId="275"/>
            <ac:spMk id="20" creationId="{022BDE4A-8A20-4A69-9C5A-581C82036A4D}"/>
          </ac:spMkLst>
        </pc:spChg>
        <pc:spChg chg="add del">
          <ac:chgData name="Maja Jelonek" userId="S::m.jelonek@pspgasawy.pl::e0ae9891-259a-4d70-8488-11c8301a2a31" providerId="AD" clId="Web-{CB26375B-8F64-E66D-CAA4-E40B37BA8D67}" dt="2024-03-01T00:08:32.784" v="575"/>
          <ac:spMkLst>
            <pc:docMk/>
            <pc:sldMk cId="3074783079" sldId="275"/>
            <ac:spMk id="25" creationId="{A8CCCB6D-5162-4AAE-A5E3-3AC55410DBCE}"/>
          </ac:spMkLst>
        </pc:spChg>
        <pc:spChg chg="add del">
          <ac:chgData name="Maja Jelonek" userId="S::m.jelonek@pspgasawy.pl::e0ae9891-259a-4d70-8488-11c8301a2a31" providerId="AD" clId="Web-{CB26375B-8F64-E66D-CAA4-E40B37BA8D67}" dt="2024-03-01T00:08:32.784" v="575"/>
          <ac:spMkLst>
            <pc:docMk/>
            <pc:sldMk cId="3074783079" sldId="275"/>
            <ac:spMk id="27" creationId="{0BCD8C04-CC7B-40EF-82EB-E9821F79BB86}"/>
          </ac:spMkLst>
        </pc:spChg>
        <pc:spChg chg="add">
          <ac:chgData name="Maja Jelonek" userId="S::m.jelonek@pspgasawy.pl::e0ae9891-259a-4d70-8488-11c8301a2a31" providerId="AD" clId="Web-{CB26375B-8F64-E66D-CAA4-E40B37BA8D67}" dt="2024-03-01T00:08:32.784" v="576"/>
          <ac:spMkLst>
            <pc:docMk/>
            <pc:sldMk cId="3074783079" sldId="275"/>
            <ac:spMk id="29" creationId="{FA69AAE0-49D5-4C8B-8BA2-55898C00E05E}"/>
          </ac:spMkLst>
        </pc:spChg>
        <pc:picChg chg="add del mod ord">
          <ac:chgData name="Maja Jelonek" userId="S::m.jelonek@pspgasawy.pl::e0ae9891-259a-4d70-8488-11c8301a2a31" providerId="AD" clId="Web-{CB26375B-8F64-E66D-CAA4-E40B37BA8D67}" dt="2024-02-29T23:57:41.496" v="538"/>
          <ac:picMkLst>
            <pc:docMk/>
            <pc:sldMk cId="3074783079" sldId="275"/>
            <ac:picMk id="4" creationId="{497DC899-4714-52F4-86BA-80DB942604BC}"/>
          </ac:picMkLst>
        </pc:picChg>
        <pc:picChg chg="add del mod ord">
          <ac:chgData name="Maja Jelonek" userId="S::m.jelonek@pspgasawy.pl::e0ae9891-259a-4d70-8488-11c8301a2a31" providerId="AD" clId="Web-{CB26375B-8F64-E66D-CAA4-E40B37BA8D67}" dt="2024-03-01T00:06:00.699" v="560"/>
          <ac:picMkLst>
            <pc:docMk/>
            <pc:sldMk cId="3074783079" sldId="275"/>
            <ac:picMk id="7" creationId="{ECCA1751-6C06-047D-D694-EFCE3D9727F0}"/>
          </ac:picMkLst>
        </pc:picChg>
        <pc:picChg chg="add del mod">
          <ac:chgData name="Maja Jelonek" userId="S::m.jelonek@pspgasawy.pl::e0ae9891-259a-4d70-8488-11c8301a2a31" providerId="AD" clId="Web-{CB26375B-8F64-E66D-CAA4-E40B37BA8D67}" dt="2024-03-01T00:05:16.026" v="557"/>
          <ac:picMkLst>
            <pc:docMk/>
            <pc:sldMk cId="3074783079" sldId="275"/>
            <ac:picMk id="8" creationId="{81E44138-360A-2368-65E9-7BBFCF9DDF2F}"/>
          </ac:picMkLst>
        </pc:picChg>
        <pc:picChg chg="add del mod ord">
          <ac:chgData name="Maja Jelonek" userId="S::m.jelonek@pspgasawy.pl::e0ae9891-259a-4d70-8488-11c8301a2a31" providerId="AD" clId="Web-{CB26375B-8F64-E66D-CAA4-E40B37BA8D67}" dt="2024-03-01T00:09:39.036" v="583"/>
          <ac:picMkLst>
            <pc:docMk/>
            <pc:sldMk cId="3074783079" sldId="275"/>
            <ac:picMk id="12" creationId="{13AC3826-179C-D16A-266B-CA78F2CA7B14}"/>
          </ac:picMkLst>
        </pc:picChg>
        <pc:picChg chg="add del mod ord">
          <ac:chgData name="Maja Jelonek" userId="S::m.jelonek@pspgasawy.pl::e0ae9891-259a-4d70-8488-11c8301a2a31" providerId="AD" clId="Web-{CB26375B-8F64-E66D-CAA4-E40B37BA8D67}" dt="2024-03-01T00:09:38.051" v="582"/>
          <ac:picMkLst>
            <pc:docMk/>
            <pc:sldMk cId="3074783079" sldId="275"/>
            <ac:picMk id="13" creationId="{1C280506-1259-F5DE-7820-B75B1E0752BB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13462 10384 16383 0 0,'0'-5'0'0'0,"0"-7"0"0"0,0-7 0 0 0,0-5 0 0 0,5 2 0 0 0,7-2 0 0 0,2-1 0 0 0,3 4 0 0 0,-1 0 0 0 0,-3-7 0 0 0,-4-4 0 0 0,2-2 0 0 0,-2 0 0 0 0,4 6 0 0 0,0 2 0 0 0,-4 0 0 0 0,4 5 0 0 0,-2 1 0 0 0,3-7 0 0 0,4-4 0 0 0,0-2 0 0 0,-4 0 0 0 0,-5-1 0 0 0,-3 2 0 0 0,3 5 0 0 0,4-8 0 0 0,1-4 0 0 0,-3-5 0 0 0,3 0 0 0 0,-2 1 0 0 0,-2 4 0 0 0,-4 3 0 0 0,-2 2 0 0 0,4 2 0 0 0,4 6 0 0 0,2 2 0 0 0,-3 1 0 0 0,-2-2 0 0 0,-4-6 0 0 0,4 1 0 0 0,10 6 0 0 0,7 8 0 0 0,4 16 0 0 0,3 8 0 0 0,0 14 0 0 0,-5 13 0 0 0,-7 6 0 0 0,-7 1 0 0 0,-2 4 0 0 0,-1 5 0 0 0,-4-2 0 0 0,-3-3 0 0 0,4 0 0 0 0,0-2 0 0 0,-1-3 0 0 0,-3-3 0 0 0,0 1 0 0 0,-3 1 0 0 0,0-3 0 0 0,5-1 0 0 0,0-2 0 0 0,1-2 0 0 0,-2-1 0 0 0,-2 0 0 0 0,-1 0 0 0 0,-1-1 0 0 0,0 0 0 0 0,4 1 0 0 0,2-1 0 0 0,4 1 0 0 0,1-1 0 0 0,-2 1 0 0 0,-2-1 0 0 0,-3 6 0 0 0,-2-3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13547 9688 16383 0 0,'0'-5'0'0'0,"5"-2"0"0"0,7 1 0 0 0,7 0 0 0 0,5 2 0 0 0,4 2 0 0 0,2 1 0 0 0,7 0 0 0 0,2 1 0 0 0,-1 1 0 0 0,-1-1 0 0 0,-1 0 0 0 0,-3 0 0 0 0,0 1 0 0 0,3-1 0 0 0,2 5 0 0 0,4 2 0 0 0,1 0 0 0 0,-8 3 0 0 0,-9 1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17376 7791 16383 0 0,'0'-5'0'0'0,"0"-7"0"0"0,0-7 0 0 0,-5-5 0 0 0,-7 1 0 0 0,-7 5 0 0 0,-5 6 0 0 0,-9 4 0 0 0,-4 4 0 0 0,4 7 0 0 0,8 9 0 0 0,13 8 0 0 0,14 5 0 0 0,12 4 0 0 0,9-3 0 0 0,5-1 0 0 0,4-5 0 0 0,1-5 0 0 0,-5-11 0 0 0,-7-11 0 0 0,-7-10 0 0 0,-17-1 0 0 0,-12 1 0 0 0,-5 10 0 0 0,-8 5 0 0 0,0-1 0 0 0,5-7 0 0 0,6-5 0 0 0,6-2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18165 10206 16383 0 0,'-5'5'0'0'0,"-2"7"0"0"0,6 7 0 0 0,7 0 0 0 0,9-4 0 0 0,7-3 0 0 0,5-5 0 0 0,-3-8 0 0 0,-4-9 0 0 0,-7-9 0 0 0,-5-5 0 0 0,-3-5 0 0 0,-9 3 0 0 0,-8 6 0 0 0,-8 6 0 0 0,-5 6 0 0 0,6 9 0 0 0,7 10 0 0 0,11 3 0 0 0,10-1 0 0 0,4 2 0 0 0,-1 0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16739 6863 16383 0 0,'-5'0'0'0'0,"-13"11"0"0"0,-2 8 0 0 0,1 11 0 0 0,5 7 0 0 0,4 1 0 0 0,4 5 0 0 0,3 1 0 0 0,2-3 0 0 0,1-2 0 0 0,1-3 0 0 0,0-3 0 0 0,-6-1 0 0 0,-1-1 0 0 0,0-1 0 0 0,1 1 0 0 0,1-1 0 0 0,2 0 0 0 0,1 0 0 0 0,0 1 0 0 0,1-1 0 0 0,0 1 0 0 0,0 0 0 0 0,1 4 0 0 0,-1 3 0 0 0,0-1 0 0 0,0-1 0 0 0,0-1 0 0 0,0-2 0 0 0,0 4 0 0 0,0 1 0 0 0,5-6 0 0 0,8-3 0 0 0,0 4 0 0 0,-1-4 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16804 6852 16383 0 0,'5'-5'0'0'0,"8"-2"0"0"0,5 0 0 0 0,7 2 0 0 0,2 1 0 0 0,9 2 0 0 0,2 0 0 0 0,-4 7 0 0 0,-4 2 0 0 0,-1 0 0 0 0,0-2 0 0 0,-1 0 0 0 0,1 2 0 0 0,-4 7 0 0 0,-2 5 0 0 0,0 0 0 0 0,-3 2 0 0 0,0 2 0 0 0,2 3 0 0 0,-3 2 0 0 0,1 2 0 0 0,-4 0 0 0 0,-4 1 0 0 0,-4 0 0 0 0,-8-5 0 0 0,-10 4 0 0 0,-9 1 0 0 0,-5-4 0 0 0,0-2 0 0 0,0-4 0 0 0,-2-7 0 0 0,-1 0 0 0 0,-1 3 0 0 0,-2-2 0 0 0,0-3 0 0 0,-12-4 0 0 0,-2-3 0 0 0,-11-2 0 0 0,-1-2 0 0 0,5-1 0 0 0,5-1 0 0 0,15 0 0 0 0,24 1 0 0 0,18 4 0 0 0,8 8 0 0 0,5 1 0 0 0,4-1 0 0 0,8 2 0 0 0,2 0 0 0 0,1-4 0 0 0,-2-3 0 0 0,-1 2 0 0 0,-2 6 0 0 0,-1-1 0 0 0,-2 3 0 0 0,0 4 0 0 0,-1 3 0 0 0,1 3 0 0 0,-6 3 0 0 0,-7 0 0 0 0,-6 1 0 0 0,-6 1 0 0 0,-8 4 0 0 0,-5 2 0 0 0,-6 0 0 0 0,-5-2 0 0 0,-6-6 0 0 0,1-4 0 0 0,-10-1 0 0 0,-6-4 0 0 0,-6 4 0 0 0,0-2 0 0 0,1-5 0 0 0,4 0 0 0 0,3-3 0 0 0,3-4 0 0 0,1-5 0 0 0,2-2 0 0 0,-4-3 0 0 0,-2 0 0 0 0,0-7 0 0 0,2-7 0 0 0,0-1 0 0 0,3 1 0 0 0,0 3 0 0 0,1 4 0 0 0,0 2 0 0 0,1 2 0 0 0,5 2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4-02-29T23:20:04.3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18717 10824 16383 0 0,'-5'-5'0'0'0,"-8"-7"0"0"0,-5-7 0 0 0,-1-5 0 0 0,-2 1 0 0 0,2 0 0 0 0,0-2 0 0 0,-2 3 0 0 0,1 1 0 0 0,1-2 0 0 0,-3-2 0 0 0,-3 4 0 0 0,-2 4 0 0 0,-2 6 0 0 0,-1 5 0 0 0,0 3 0 0 0,-1 2 0 0 0,0 1 0 0 0,-1 1 0 0 0,1 0 0 0 0,-10 0 0 0 0,-4 5 0 0 0,1 7 0 0 0,8 6 0 0 0,10 5 0 0 0,4 4 0 0 0,1 2 0 0 0,4 2 0 0 0,4 0 0 0 0,5 0 0 0 0,-1 0 0 0 0,0-1 0 0 0,3 0 0 0 0,1 0 0 0 0,2 0 0 0 0,2 0 0 0 0,0-1 0 0 0,1 6 0 0 0,0 2 0 0 0,1-1 0 0 0,-1-1 0 0 0,1-2 0 0 0,-1-1 0 0 0,0-1 0 0 0,0-1 0 0 0,0 0 0 0 0,5 0 0 0 0,7-6 0 0 0,2-2 0 0 0,8-4 0 0 0,6-1 0 0 0,4 7 0 0 0,1 5 0 0 0,0-3 0 0 0,1 0 0 0 0,-2-1 0 0 0,-5 2 0 0 0,-3-5 0 0 0,1-6 0 0 0,0-6 0 0 0,2 1 0 0 0,1 3 0 0 0,2-1 0 0 0,5-3 0 0 0,2-8 0 0 0,1-5 0 0 0,-2-7 0 0 0,-6-13 0 0 0,1-13 0 0 0,-4-5 0 0 0,-6-2 0 0 0,-8 7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03.03.2024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8.png"/><Relationship Id="rId2" Type="http://schemas.openxmlformats.org/officeDocument/2006/relationships/image" Target="../media/image3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4.xml"/><Relationship Id="rId1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3" descr="Płaskie Figury Geometryczne - Zestaw Plakatów - Twinkl">
            <a:extLst>
              <a:ext uri="{FF2B5EF4-FFF2-40B4-BE49-F238E27FC236}">
                <a16:creationId xmlns:a16="http://schemas.microsoft.com/office/drawing/2014/main" id="{42B341C0-2B7F-FE91-53F9-BE4B6410A2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1226" r="9886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 fontScale="90000"/>
          </a:bodyPr>
          <a:lstStyle/>
          <a:p>
            <a:r>
              <a:rPr lang="pl-PL" sz="8000" b="1" dirty="0">
                <a:cs typeface="Calibri Light"/>
              </a:rPr>
              <a:t>"Figury na płaszczyźnie"</a:t>
            </a:r>
            <a:br>
              <a:rPr lang="pl-PL" sz="8000" b="1" dirty="0">
                <a:cs typeface="Calibri Light"/>
              </a:rPr>
            </a:br>
            <a:br>
              <a:rPr lang="pl-PL" b="1" dirty="0">
                <a:cs typeface="Calibri Light"/>
              </a:rPr>
            </a:br>
            <a:endParaRPr lang="pl-PL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57207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pl-PL" dirty="0">
                <a:solidFill>
                  <a:srgbClr val="FFFFFF"/>
                </a:solidFill>
                <a:cs typeface="Calibri"/>
              </a:rPr>
              <a:t>                                                     </a:t>
            </a:r>
          </a:p>
          <a:p>
            <a:r>
              <a:rPr lang="pl-PL" dirty="0">
                <a:solidFill>
                  <a:srgbClr val="FFFFFF"/>
                </a:solidFill>
                <a:cs typeface="Calibri"/>
              </a:rPr>
              <a:t>                                                                                                          </a:t>
            </a:r>
          </a:p>
          <a:p>
            <a:r>
              <a:rPr lang="pl-PL" dirty="0">
                <a:solidFill>
                  <a:srgbClr val="FFFFFF"/>
                </a:solidFill>
                <a:cs typeface="Calibri"/>
              </a:rPr>
              <a:t>                                                                                            </a:t>
            </a:r>
            <a:endParaRPr lang="pl-PL">
              <a:solidFill>
                <a:srgbClr val="FFFFFF"/>
              </a:solidFill>
              <a:cs typeface="Calibri"/>
            </a:endParaRPr>
          </a:p>
          <a:p>
            <a:r>
              <a:rPr lang="pl-PL" dirty="0">
                <a:solidFill>
                  <a:srgbClr val="FFFFFF"/>
                </a:solidFill>
                <a:cs typeface="Calibri"/>
              </a:rPr>
              <a:t>                                                                                                                       </a:t>
            </a:r>
            <a:r>
              <a:rPr lang="pl-PL" sz="2800" b="1" dirty="0">
                <a:solidFill>
                  <a:srgbClr val="FFFFFF"/>
                </a:solidFill>
                <a:cs typeface="Calibri"/>
              </a:rPr>
              <a:t>Maja Jelonek</a:t>
            </a:r>
            <a:endParaRPr lang="pl-PL" sz="2800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34D1C-2849-4496-2650-314761ABD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</a:t>
            </a:r>
            <a:r>
              <a:rPr lang="pl-PL" b="1" dirty="0">
                <a:solidFill>
                  <a:srgbClr val="00B050"/>
                </a:solidFill>
                <a:cs typeface="Calibri Light"/>
              </a:rPr>
              <a:t>                      </a:t>
            </a:r>
            <a:r>
              <a:rPr lang="pl-PL" b="1" i="1" dirty="0">
                <a:solidFill>
                  <a:srgbClr val="00B050"/>
                </a:solidFill>
                <a:cs typeface="Calibri Light"/>
              </a:rPr>
              <a:t>Pole trójkąta</a:t>
            </a:r>
            <a:endParaRPr lang="pl-PL" b="1" i="1">
              <a:solidFill>
                <a:srgbClr val="00B050"/>
              </a:solidFill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332187-A278-2E7F-FB59-BF9B03A5C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Jeśli znamy długość boku trójkąta i odpowiednią wysokość, możemy obliczyć pole trójkąta.</a:t>
            </a: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accent2"/>
                </a:solidFill>
                <a:cs typeface="Calibri" panose="020F0502020204030204"/>
              </a:rPr>
              <a:t>P</a:t>
            </a:r>
            <a:r>
              <a:rPr lang="pl-PL" b="1" dirty="0">
                <a:cs typeface="Calibri" panose="020F0502020204030204"/>
              </a:rPr>
              <a:t>=½ x</a:t>
            </a:r>
            <a:r>
              <a:rPr lang="pl-PL" b="1" dirty="0">
                <a:solidFill>
                  <a:srgbClr val="00B0F0"/>
                </a:solidFill>
                <a:cs typeface="Calibri" panose="020F0502020204030204"/>
              </a:rPr>
              <a:t> a</a:t>
            </a:r>
            <a:r>
              <a:rPr lang="pl-PL" b="1" dirty="0">
                <a:cs typeface="Calibri" panose="020F0502020204030204"/>
              </a:rPr>
              <a:t> x</a:t>
            </a:r>
            <a:r>
              <a:rPr lang="pl-PL" b="1" dirty="0">
                <a:solidFill>
                  <a:srgbClr val="00B0F0"/>
                </a:solidFill>
                <a:cs typeface="Calibri" panose="020F0502020204030204"/>
              </a:rPr>
              <a:t> h</a:t>
            </a:r>
            <a:r>
              <a:rPr lang="pl-PL" sz="2000" b="1" dirty="0">
                <a:solidFill>
                  <a:srgbClr val="00B0F0"/>
                </a:solidFill>
                <a:cs typeface="Calibri" panose="020F0502020204030204"/>
              </a:rPr>
              <a:t>a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accent2"/>
                </a:solidFill>
                <a:cs typeface="Calibri" panose="020F0502020204030204"/>
              </a:rPr>
              <a:t>P</a:t>
            </a:r>
            <a:r>
              <a:rPr lang="pl-PL" b="1" dirty="0">
                <a:cs typeface="Calibri" panose="020F0502020204030204"/>
              </a:rPr>
              <a:t>=½ x</a:t>
            </a:r>
            <a:r>
              <a:rPr lang="pl-PL" b="1" dirty="0">
                <a:solidFill>
                  <a:srgbClr val="FF0000"/>
                </a:solidFill>
                <a:cs typeface="Calibri" panose="020F0502020204030204"/>
              </a:rPr>
              <a:t> b</a:t>
            </a:r>
            <a:r>
              <a:rPr lang="pl-PL" b="1" dirty="0">
                <a:cs typeface="Calibri" panose="020F0502020204030204"/>
              </a:rPr>
              <a:t> x</a:t>
            </a:r>
            <a:r>
              <a:rPr lang="pl-PL" b="1" dirty="0">
                <a:solidFill>
                  <a:srgbClr val="FF0000"/>
                </a:solidFill>
                <a:cs typeface="Calibri" panose="020F0502020204030204"/>
              </a:rPr>
              <a:t> </a:t>
            </a:r>
            <a:r>
              <a:rPr lang="pl-PL" b="1" err="1">
                <a:solidFill>
                  <a:srgbClr val="FF0000"/>
                </a:solidFill>
                <a:cs typeface="Calibri" panose="020F0502020204030204"/>
              </a:rPr>
              <a:t>h</a:t>
            </a:r>
            <a:r>
              <a:rPr lang="pl-PL" sz="2000" b="1" err="1">
                <a:solidFill>
                  <a:srgbClr val="FF0000"/>
                </a:solidFill>
                <a:cs typeface="Calibri" panose="020F0502020204030204"/>
              </a:rPr>
              <a:t>b</a:t>
            </a:r>
            <a:endParaRPr lang="pl-PL" sz="2000" b="1">
              <a:solidFill>
                <a:srgbClr val="FF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accent2"/>
                </a:solidFill>
                <a:cs typeface="Calibri" panose="020F0502020204030204"/>
              </a:rPr>
              <a:t>P</a:t>
            </a:r>
            <a:r>
              <a:rPr lang="pl-PL" b="1" dirty="0">
                <a:cs typeface="Calibri" panose="020F0502020204030204"/>
              </a:rPr>
              <a:t>=½ x </a:t>
            </a:r>
            <a:r>
              <a:rPr lang="pl-PL" b="1" dirty="0">
                <a:solidFill>
                  <a:srgbClr val="00B050"/>
                </a:solidFill>
                <a:cs typeface="Calibri" panose="020F0502020204030204"/>
              </a:rPr>
              <a:t>c </a:t>
            </a:r>
            <a:r>
              <a:rPr lang="pl-PL" b="1" dirty="0">
                <a:cs typeface="Calibri" panose="020F0502020204030204"/>
              </a:rPr>
              <a:t>x </a:t>
            </a:r>
            <a:r>
              <a:rPr lang="pl-PL" b="1" err="1">
                <a:solidFill>
                  <a:srgbClr val="00B050"/>
                </a:solidFill>
                <a:cs typeface="Calibri" panose="020F0502020204030204"/>
              </a:rPr>
              <a:t>h</a:t>
            </a:r>
            <a:r>
              <a:rPr lang="pl-PL" sz="2000" b="1" err="1">
                <a:solidFill>
                  <a:srgbClr val="00B050"/>
                </a:solidFill>
                <a:cs typeface="Calibri" panose="020F0502020204030204"/>
              </a:rPr>
              <a:t>c</a:t>
            </a:r>
            <a:endParaRPr lang="pl-PL" sz="2000" b="1">
              <a:solidFill>
                <a:srgbClr val="00B05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pl-PL" sz="2000" b="1" dirty="0">
              <a:solidFill>
                <a:srgbClr val="00B05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pl-PL" sz="2000" dirty="0">
                <a:cs typeface="Calibri" panose="020F0502020204030204"/>
              </a:rPr>
              <a:t>Korzystając z każdego z tych wzorów, otrzymamy ten sam wynik.</a:t>
            </a:r>
          </a:p>
          <a:p>
            <a:pPr marL="0" indent="0">
              <a:buNone/>
            </a:pPr>
            <a:r>
              <a:rPr lang="pl-PL" sz="2000" dirty="0">
                <a:solidFill>
                  <a:srgbClr val="000000"/>
                </a:solidFill>
                <a:cs typeface="Calibri" panose="020F0502020204030204"/>
              </a:rPr>
              <a:t>Wszystkie wysokości trójkąta przecinają się w jednym punkcie.</a:t>
            </a:r>
            <a:endParaRPr lang="pl-PL" sz="2000" dirty="0">
              <a:solidFill>
                <a:srgbClr val="000000"/>
              </a:solidFill>
              <a:ea typeface="Calibri"/>
              <a:cs typeface="Calibri" panose="020F0502020204030204"/>
            </a:endParaRPr>
          </a:p>
        </p:txBody>
      </p:sp>
      <p:pic>
        <p:nvPicPr>
          <p:cNvPr id="4" name="Obraz 3" descr="Wzory na pole trójkąta - zadania krok po kroku ✎ Cyrkiel.info">
            <a:extLst>
              <a:ext uri="{FF2B5EF4-FFF2-40B4-BE49-F238E27FC236}">
                <a16:creationId xmlns:a16="http://schemas.microsoft.com/office/drawing/2014/main" id="{D3262E9E-F723-0A79-F640-CFFE384E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7587" y="2480986"/>
            <a:ext cx="3473173" cy="269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945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8AB554-3E33-266A-99D1-197B3C416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 </a:t>
            </a:r>
            <a:r>
              <a:rPr lang="pl-PL" b="1" i="1" dirty="0">
                <a:solidFill>
                  <a:srgbClr val="FFFF00"/>
                </a:solidFill>
                <a:cs typeface="Calibri Light"/>
              </a:rPr>
              <a:t> Czworokąty</a:t>
            </a:r>
            <a:endParaRPr lang="pl-PL" b="1" i="1">
              <a:solidFill>
                <a:srgbClr val="FFFF00"/>
              </a:solidFill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F327C6-59AE-EDFB-947D-EA0C7A395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cs typeface="Calibri" panose="020F0502020204030204"/>
              </a:rPr>
              <a:t>Czworokąt</a:t>
            </a:r>
            <a:r>
              <a:rPr lang="pl-PL" dirty="0">
                <a:cs typeface="Calibri" panose="020F0502020204030204"/>
              </a:rPr>
              <a:t> to wielokąt o czterech kątach. Ma cztery boki i dwie przekątne.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Suma kątów czworokąta jest równa 360</a:t>
            </a:r>
            <a:r>
              <a:rPr lang="pl-PL" b="1" dirty="0">
                <a:cs typeface="Calibri" panose="020F0502020204030204"/>
              </a:rPr>
              <a:t>°.</a:t>
            </a:r>
            <a:br>
              <a:rPr lang="pl-PL" b="1" dirty="0">
                <a:cs typeface="Calibri" panose="020F0502020204030204"/>
              </a:rPr>
            </a:br>
            <a:endParaRPr lang="pl-PL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</p:txBody>
      </p:sp>
      <p:pic>
        <p:nvPicPr>
          <p:cNvPr id="4" name="Obraz 3" descr="Czworokąty - Matma.com.pl">
            <a:extLst>
              <a:ext uri="{FF2B5EF4-FFF2-40B4-BE49-F238E27FC236}">
                <a16:creationId xmlns:a16="http://schemas.microsoft.com/office/drawing/2014/main" id="{6E1EB934-E6E9-8F5E-6488-AE3DD89FC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102" y="2525062"/>
            <a:ext cx="4370172" cy="344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864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9DBAF8-592A-BB6C-2C4F-A1C1213FB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</a:t>
            </a:r>
            <a:r>
              <a:rPr lang="pl-PL" b="1" i="1" dirty="0">
                <a:solidFill>
                  <a:srgbClr val="002060"/>
                </a:solidFill>
                <a:cs typeface="Calibri Light"/>
              </a:rPr>
              <a:t>Czworokąty wypukłe</a:t>
            </a:r>
            <a:endParaRPr lang="pl-PL" b="1" i="1">
              <a:solidFill>
                <a:srgbClr val="002060"/>
              </a:solidFill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2661CF-259D-7DAF-C33C-082D225B8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Czworokąty wypukłe mają kąty mniejsze od 180°. Istnieją także czworokąty, które nie są wypukłe. Każdy taki czworokąt ma jeden kąt większy niż 180°.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Czworokąty wypukłe                                    Czworokąty wklęsłe</a:t>
            </a:r>
            <a:br>
              <a:rPr lang="pl-PL" dirty="0">
                <a:cs typeface="Calibri" panose="020F0502020204030204"/>
              </a:rPr>
            </a:br>
            <a:r>
              <a:rPr lang="pl-PL" dirty="0">
                <a:cs typeface="Calibri" panose="020F0502020204030204"/>
              </a:rPr>
              <a:t>                                                           </a:t>
            </a:r>
            <a:endParaRPr lang="pl-PL" dirty="0">
              <a:ea typeface="Calibri"/>
              <a:cs typeface="Calibri" panose="020F0502020204030204"/>
            </a:endParaRPr>
          </a:p>
        </p:txBody>
      </p:sp>
      <p:pic>
        <p:nvPicPr>
          <p:cNvPr id="4" name="Obraz 3" descr="Czworokąt wypukły">
            <a:extLst>
              <a:ext uri="{FF2B5EF4-FFF2-40B4-BE49-F238E27FC236}">
                <a16:creationId xmlns:a16="http://schemas.microsoft.com/office/drawing/2014/main" id="{11A6AFCE-DE0F-FF2A-FEA4-22BB5002D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010" y="3753467"/>
            <a:ext cx="2743198" cy="1692283"/>
          </a:xfrm>
          <a:prstGeom prst="rect">
            <a:avLst/>
          </a:prstGeom>
        </p:spPr>
      </p:pic>
      <p:pic>
        <p:nvPicPr>
          <p:cNvPr id="5" name="Obraz 4" descr="Ikona Romb. Figura Geometryczna Element Koncepcji Mobilnej I Aplikacji  Internetowych. Cienka Ikona Linii Do Projektowania I Tworzenia Stron  Internetowych, Tworzenia Aplikacji. Premium Ikona Na Białym Tle Na Białym  Tle. SVG, Cliparty, ilustracje">
            <a:extLst>
              <a:ext uri="{FF2B5EF4-FFF2-40B4-BE49-F238E27FC236}">
                <a16:creationId xmlns:a16="http://schemas.microsoft.com/office/drawing/2014/main" id="{DBA809F2-3361-7180-0643-1C2962F6CB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183" y="3548270"/>
            <a:ext cx="2279374" cy="2268331"/>
          </a:xfrm>
          <a:prstGeom prst="rect">
            <a:avLst/>
          </a:prstGeom>
        </p:spPr>
      </p:pic>
      <p:pic>
        <p:nvPicPr>
          <p:cNvPr id="6" name="Obraz 5" descr="Narysować czworokąt wklęsły. - Brainly.pl">
            <a:extLst>
              <a:ext uri="{FF2B5EF4-FFF2-40B4-BE49-F238E27FC236}">
                <a16:creationId xmlns:a16="http://schemas.microsoft.com/office/drawing/2014/main" id="{75839FF2-0DB0-7049-7D2F-AD749D562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4979" y="3856935"/>
            <a:ext cx="1905000" cy="1905000"/>
          </a:xfrm>
          <a:prstGeom prst="rect">
            <a:avLst/>
          </a:prstGeom>
        </p:spPr>
      </p:pic>
      <p:pic>
        <p:nvPicPr>
          <p:cNvPr id="7" name="Obraz 6" descr="Jak wygląda czworokąt wklęsly .? - Zapytaj.onet.pl -">
            <a:extLst>
              <a:ext uri="{FF2B5EF4-FFF2-40B4-BE49-F238E27FC236}">
                <a16:creationId xmlns:a16="http://schemas.microsoft.com/office/drawing/2014/main" id="{84293F7C-9656-6AA0-5645-7C4DB2019F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3463" y="4092505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53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5B0E3E-7585-9423-9C51-046228B9C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 Light"/>
                <a:cs typeface="Calibri Light"/>
              </a:rPr>
              <a:t>                               </a:t>
            </a:r>
            <a:r>
              <a:rPr lang="pl-PL" b="1" i="1" dirty="0">
                <a:solidFill>
                  <a:srgbClr val="C00000"/>
                </a:solidFill>
                <a:ea typeface="Calibri Light"/>
                <a:cs typeface="Calibri Light"/>
              </a:rPr>
              <a:t>Kwadraty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D316F1-1C85-CA9A-4716-E9EBFB16E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ea typeface="Calibri" panose="020F0502020204030204"/>
                <a:cs typeface="Calibri" panose="020F0502020204030204"/>
              </a:rPr>
              <a:t>Kwadrat</a:t>
            </a:r>
            <a:r>
              <a:rPr lang="pl-PL" dirty="0">
                <a:ea typeface="Calibri" panose="020F0502020204030204"/>
                <a:cs typeface="Calibri" panose="020F0502020204030204"/>
              </a:rPr>
              <a:t> to prostokąt, który ma wszystkie boki równe. Kwadrat ma wszystkie kąty proste. Kwadrat jest szczególnym przypadkiem równoległoboku, prostokąta i rombu, ma przekątne dzielące się na połowy, równej długości i prostopadłe.</a:t>
            </a:r>
          </a:p>
        </p:txBody>
      </p:sp>
      <p:pic>
        <p:nvPicPr>
          <p:cNvPr id="4" name="Obraz 3" descr="Kwadrat">
            <a:extLst>
              <a:ext uri="{FF2B5EF4-FFF2-40B4-BE49-F238E27FC236}">
                <a16:creationId xmlns:a16="http://schemas.microsoft.com/office/drawing/2014/main" id="{7C92FC8E-60E1-9901-AA51-CEE82CCC6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130" y="3433799"/>
            <a:ext cx="3319849" cy="330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567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5BEDCF-2486-C24F-7517-11E85F5EC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 Light"/>
                <a:cs typeface="Calibri Light"/>
              </a:rPr>
              <a:t>                            </a:t>
            </a:r>
            <a:r>
              <a:rPr lang="pl-PL" b="1" i="1" dirty="0">
                <a:solidFill>
                  <a:srgbClr val="FF00AE"/>
                </a:solidFill>
                <a:ea typeface="Calibri Light"/>
                <a:cs typeface="Calibri Light"/>
              </a:rPr>
              <a:t>   Prostokąty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A35980-9843-D7DF-B908-82293813B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ea typeface="Calibri" panose="020F0502020204030204"/>
                <a:cs typeface="Calibri" panose="020F0502020204030204"/>
              </a:rPr>
              <a:t>Prostokąt</a:t>
            </a:r>
            <a:r>
              <a:rPr lang="pl-PL" dirty="0">
                <a:ea typeface="Calibri" panose="020F0502020204030204"/>
                <a:cs typeface="Calibri" panose="020F0502020204030204"/>
              </a:rPr>
              <a:t> to czworokąt, który ma cztery kąty proste, przeciwległe boki prostokąta mają taką samą długość. Przekątne prostokąta są równe. Prostokąt jest równoległobokiem, więc jego przekątne przecinają się w punkcie, który jest środkiem każdej z nich.</a:t>
            </a:r>
          </a:p>
          <a:p>
            <a:pPr marL="0" indent="0">
              <a:buNone/>
            </a:pPr>
            <a:endParaRPr lang="pl-PL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Obraz 3" descr="Prostokąt">
            <a:extLst>
              <a:ext uri="{FF2B5EF4-FFF2-40B4-BE49-F238E27FC236}">
                <a16:creationId xmlns:a16="http://schemas.microsoft.com/office/drawing/2014/main" id="{4BDEAD7C-9FA9-872D-1195-8A1D11CE4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3155" y="3433120"/>
            <a:ext cx="4226010" cy="329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91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4DEBEE-D048-206F-D3C8-C9327AA3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   </a:t>
            </a:r>
            <a:r>
              <a:rPr lang="pl-PL" b="1" i="1" dirty="0">
                <a:solidFill>
                  <a:srgbClr val="00B050"/>
                </a:solidFill>
                <a:cs typeface="Calibri Light"/>
              </a:rPr>
              <a:t>  Trapezy</a:t>
            </a:r>
            <a:endParaRPr lang="pl-PL" b="1" i="1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F9BF0D-BEB5-54E1-0346-BB265C4F7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cs typeface="Calibri" panose="020F0502020204030204"/>
              </a:rPr>
              <a:t>Trapez</a:t>
            </a:r>
            <a:r>
              <a:rPr lang="pl-PL" dirty="0">
                <a:cs typeface="Calibri" panose="020F0502020204030204"/>
              </a:rPr>
              <a:t> to czworokąt, który ma co najmniej jedną parę boków równoległych.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Równoległe boki trapezu, który nie jest równoległobokiem, nazywa się podstawami. Pozostałe dwa boki to ramiona tego trapezu.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W trapezie suma kątów leżących</a:t>
            </a:r>
            <a:endParaRPr lang="pl-PL" dirty="0">
              <a:ea typeface="Calibri"/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przy tym samym ramieniu wynosi 180°. </a:t>
            </a:r>
            <a:endParaRPr lang="pl-PL" dirty="0"/>
          </a:p>
        </p:txBody>
      </p:sp>
      <p:pic>
        <p:nvPicPr>
          <p:cNvPr id="5" name="Obraz 4" descr="Trapez i jego rodzaje - Zintegrowana Platforma Edukacyjna">
            <a:extLst>
              <a:ext uri="{FF2B5EF4-FFF2-40B4-BE49-F238E27FC236}">
                <a16:creationId xmlns:a16="http://schemas.microsoft.com/office/drawing/2014/main" id="{02D381CA-73F3-B0CC-BB0B-5FDDCAE40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040" y="3573600"/>
            <a:ext cx="7274615" cy="225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452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92B4EC8-DFA5-A112-74B9-46175DD9C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770503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                        </a:t>
            </a:r>
            <a:r>
              <a:rPr lang="en-US" sz="4000" b="1" dirty="0">
                <a:solidFill>
                  <a:srgbClr val="FFFFFF"/>
                </a:solidFill>
              </a:rPr>
              <a:t>      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Rodzaje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trapezów</a:t>
            </a:r>
            <a:endParaRPr lang="en-US" sz="4000" b="1" kern="1200" dirty="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pic>
        <p:nvPicPr>
          <p:cNvPr id="4" name="Symbol zastępczy zawartości 3" descr="Obwód trapezu - definicja i przykłady">
            <a:extLst>
              <a:ext uri="{FF2B5EF4-FFF2-40B4-BE49-F238E27FC236}">
                <a16:creationId xmlns:a16="http://schemas.microsoft.com/office/drawing/2014/main" id="{B131C979-9346-570F-0E6B-06811E6619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833067"/>
            <a:ext cx="11327549" cy="271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094539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D98680-1E5B-9F96-2137-097D2A319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 Light"/>
                <a:cs typeface="Calibri Light"/>
              </a:rPr>
              <a:t>                          </a:t>
            </a:r>
            <a:r>
              <a:rPr lang="pl-PL" b="1" i="1" dirty="0">
                <a:solidFill>
                  <a:srgbClr val="00B0F0"/>
                </a:solidFill>
                <a:ea typeface="Calibri Light"/>
                <a:cs typeface="Calibri Light"/>
              </a:rPr>
              <a:t> Równoległoboki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2A4437-A515-1C34-8A99-3EC805B67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ea typeface="Calibri" panose="020F0502020204030204"/>
                <a:cs typeface="Calibri" panose="020F0502020204030204"/>
              </a:rPr>
              <a:t>Równoległobok</a:t>
            </a:r>
            <a:r>
              <a:rPr lang="pl-PL" dirty="0">
                <a:ea typeface="Calibri" panose="020F0502020204030204"/>
                <a:cs typeface="Calibri" panose="020F0502020204030204"/>
              </a:rPr>
              <a:t> to czworokąt, który ma dwie pary boków równoległych.</a:t>
            </a:r>
          </a:p>
          <a:p>
            <a:pPr marL="0" indent="0">
              <a:buNone/>
            </a:pPr>
            <a:r>
              <a:rPr lang="pl-PL" dirty="0">
                <a:ea typeface="Calibri" panose="020F0502020204030204"/>
                <a:cs typeface="Calibri" panose="020F0502020204030204"/>
              </a:rPr>
              <a:t>W równoległoboku kąty leżące naprzeciwko siebie są równe, a równoległe boki mają taką samą długość. </a:t>
            </a:r>
          </a:p>
          <a:p>
            <a:pPr marL="0" indent="0">
              <a:buNone/>
            </a:pPr>
            <a:r>
              <a:rPr lang="pl-PL" dirty="0">
                <a:ea typeface="Calibri" panose="020F0502020204030204"/>
                <a:cs typeface="Calibri" panose="020F0502020204030204"/>
              </a:rPr>
              <a:t>Przekątne równoległoboku przecinają się </a:t>
            </a:r>
          </a:p>
          <a:p>
            <a:pPr marL="0" indent="0">
              <a:buNone/>
            </a:pPr>
            <a:r>
              <a:rPr lang="pl-PL" dirty="0">
                <a:ea typeface="Calibri" panose="020F0502020204030204"/>
                <a:cs typeface="Calibri" panose="020F0502020204030204"/>
              </a:rPr>
              <a:t>w punkcie, który jest środkiem każdej z nich.</a:t>
            </a:r>
          </a:p>
          <a:p>
            <a:pPr marL="0" indent="0">
              <a:buNone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Obraz 3" descr="Równoległobok">
            <a:extLst>
              <a:ext uri="{FF2B5EF4-FFF2-40B4-BE49-F238E27FC236}">
                <a16:creationId xmlns:a16="http://schemas.microsoft.com/office/drawing/2014/main" id="{6B8D7E55-06D1-81FE-09B3-25833184C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211" y="3424006"/>
            <a:ext cx="4473144" cy="309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01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790AD3-A30C-E245-BE50-23EF143AE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 Light"/>
                <a:cs typeface="Calibri Light"/>
              </a:rPr>
              <a:t>                                   </a:t>
            </a:r>
            <a:r>
              <a:rPr lang="pl-PL" b="1" i="1" dirty="0">
                <a:solidFill>
                  <a:srgbClr val="FF0000"/>
                </a:solidFill>
                <a:ea typeface="Calibri Light"/>
                <a:cs typeface="Calibri Light"/>
              </a:rPr>
              <a:t>Romby</a:t>
            </a:r>
            <a:endParaRPr lang="pl-PL" b="1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14B41-E4F0-3D55-1DD7-87BB4D38B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ea typeface="Calibri" panose="020F0502020204030204"/>
                <a:cs typeface="Calibri" panose="020F0502020204030204"/>
              </a:rPr>
              <a:t>Romb</a:t>
            </a:r>
            <a:r>
              <a:rPr lang="pl-PL" dirty="0">
                <a:ea typeface="Calibri" panose="020F0502020204030204"/>
                <a:cs typeface="Calibri" panose="020F0502020204030204"/>
              </a:rPr>
              <a:t> to równoległobok, który ma wszystkie boki równe.</a:t>
            </a:r>
          </a:p>
          <a:p>
            <a:pPr marL="0" indent="0">
              <a:buNone/>
            </a:pPr>
            <a:r>
              <a:rPr lang="pl-PL" dirty="0">
                <a:ea typeface="Calibri" panose="020F0502020204030204"/>
                <a:cs typeface="Calibri" panose="020F0502020204030204"/>
              </a:rPr>
              <a:t>Przekątne rombu są prostopadłe. </a:t>
            </a:r>
          </a:p>
        </p:txBody>
      </p:sp>
      <p:pic>
        <p:nvPicPr>
          <p:cNvPr id="4" name="Obraz 3" descr="Romb">
            <a:extLst>
              <a:ext uri="{FF2B5EF4-FFF2-40B4-BE49-F238E27FC236}">
                <a16:creationId xmlns:a16="http://schemas.microsoft.com/office/drawing/2014/main" id="{C42C073E-7C19-C63E-02EF-B2C4EF90B7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670" y="2357945"/>
            <a:ext cx="4236307" cy="2924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208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9E2B43-7BB9-32E4-0FA7-4B654817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      </a:t>
            </a:r>
            <a:r>
              <a:rPr lang="pl-PL" b="1" i="1" dirty="0">
                <a:solidFill>
                  <a:srgbClr val="92D050"/>
                </a:solidFill>
                <a:cs typeface="Calibri Light"/>
              </a:rPr>
              <a:t>Deltoidy</a:t>
            </a:r>
            <a:endParaRPr lang="pl-PL" b="1" i="1">
              <a:solidFill>
                <a:srgbClr val="92D050"/>
              </a:solidFill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E75D9A-07CF-39B5-ECC4-088E73B2E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cs typeface="Calibri" panose="020F0502020204030204"/>
              </a:rPr>
              <a:t>Deltoid</a:t>
            </a:r>
            <a:r>
              <a:rPr lang="pl-PL" dirty="0">
                <a:cs typeface="Calibri" panose="020F0502020204030204"/>
              </a:rPr>
              <a:t> to czworokąt, który ma dwie pary sąsiednich boków równych.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Każdy deltoid ma dwa kąty równe. Przekątne deltoidu są prostopadłe.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Przekątna AB jest osią symetrii 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deltoidu wklęsłego.</a:t>
            </a: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W deltoidzie wypukłym przekątna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AC dzieli drugą przekątną na pół.</a:t>
            </a:r>
          </a:p>
        </p:txBody>
      </p:sp>
      <p:pic>
        <p:nvPicPr>
          <p:cNvPr id="4" name="Obraz 3" descr="Deltoid wklęsły, strzałka, grot - przekątne, pole powierzchni, obwód,  długości boków- Calcoolator.pl - Kalkulator online.">
            <a:extLst>
              <a:ext uri="{FF2B5EF4-FFF2-40B4-BE49-F238E27FC236}">
                <a16:creationId xmlns:a16="http://schemas.microsoft.com/office/drawing/2014/main" id="{8C782EA0-98F3-BB9C-5B69-4F9E8C26B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820" y="2845214"/>
            <a:ext cx="3889928" cy="2028963"/>
          </a:xfrm>
          <a:prstGeom prst="rect">
            <a:avLst/>
          </a:prstGeom>
        </p:spPr>
      </p:pic>
      <p:pic>
        <p:nvPicPr>
          <p:cNvPr id="5" name="Obraz 4" descr="Deltoid | Heweliusz.org">
            <a:extLst>
              <a:ext uri="{FF2B5EF4-FFF2-40B4-BE49-F238E27FC236}">
                <a16:creationId xmlns:a16="http://schemas.microsoft.com/office/drawing/2014/main" id="{90B731A7-7984-D202-7E72-9B02D92121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5699" y="4869415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61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9E3D69-22B9-3A6A-02E6-C1BA6BE0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 </a:t>
            </a:r>
            <a:r>
              <a:rPr lang="pl-PL" b="1" i="1" dirty="0">
                <a:solidFill>
                  <a:srgbClr val="00B0F0"/>
                </a:solidFill>
                <a:cs typeface="Calibri Light"/>
              </a:rPr>
              <a:t>Okrąg i koło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D0EDB3-CF52-1462-4DA2-DCDCE3273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0689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pl-PL" b="1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b="1" dirty="0">
                <a:cs typeface="Calibri" panose="020F0502020204030204"/>
              </a:rPr>
              <a:t>Okrąg</a:t>
            </a:r>
            <a:r>
              <a:rPr lang="pl-PL" dirty="0">
                <a:cs typeface="Calibri" panose="020F0502020204030204"/>
              </a:rPr>
              <a:t> - to zbiór </a:t>
            </a:r>
            <a:r>
              <a:rPr lang="pl-PL" dirty="0">
                <a:solidFill>
                  <a:srgbClr val="040C28"/>
                </a:solidFill>
                <a:ea typeface="+mn-lt"/>
                <a:cs typeface="+mn-lt"/>
              </a:rPr>
              <a:t>wszystkich punktów na płaszczyźnie, których odległość od punktu O zwanego środkiem okręgu, jest równa promieniowi okręgu (r)</a:t>
            </a:r>
            <a:r>
              <a:rPr lang="pl-PL" dirty="0">
                <a:solidFill>
                  <a:srgbClr val="202124"/>
                </a:solidFill>
                <a:ea typeface="+mn-lt"/>
                <a:cs typeface="+mn-lt"/>
              </a:rPr>
              <a:t>.</a:t>
            </a:r>
            <a:endParaRPr lang="pl-PL"/>
          </a:p>
          <a:p>
            <a:pPr marL="0" indent="0">
              <a:buNone/>
            </a:pPr>
            <a:endParaRPr lang="pl-PL" dirty="0">
              <a:solidFill>
                <a:srgbClr val="202124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solidFill>
                  <a:srgbClr val="202124"/>
                </a:solidFill>
                <a:cs typeface="Calibri" panose="020F0502020204030204"/>
              </a:rPr>
              <a:t>                             </a:t>
            </a:r>
          </a:p>
          <a:p>
            <a:pPr marL="0" indent="0">
              <a:buNone/>
            </a:pPr>
            <a:r>
              <a:rPr lang="pl-PL" b="1" dirty="0">
                <a:solidFill>
                  <a:srgbClr val="202124"/>
                </a:solidFill>
                <a:cs typeface="Calibri" panose="020F0502020204030204"/>
              </a:rPr>
              <a:t>Koło</a:t>
            </a:r>
            <a:r>
              <a:rPr lang="pl-PL" dirty="0">
                <a:solidFill>
                  <a:srgbClr val="202124"/>
                </a:solidFill>
                <a:cs typeface="Calibri" panose="020F0502020204030204"/>
              </a:rPr>
              <a:t> -</a:t>
            </a:r>
            <a:r>
              <a:rPr lang="pl-PL" dirty="0">
                <a:solidFill>
                  <a:srgbClr val="202124"/>
                </a:solidFill>
                <a:ea typeface="+mn-lt"/>
                <a:cs typeface="+mn-lt"/>
              </a:rPr>
              <a:t> to </a:t>
            </a:r>
            <a:r>
              <a:rPr lang="pl-PL" dirty="0">
                <a:solidFill>
                  <a:srgbClr val="040C28"/>
                </a:solidFill>
                <a:ea typeface="+mn-lt"/>
                <a:cs typeface="+mn-lt"/>
              </a:rPr>
              <a:t>okrąg i jego wnętrze</a:t>
            </a:r>
            <a:r>
              <a:rPr lang="pl-PL" dirty="0">
                <a:solidFill>
                  <a:srgbClr val="202124"/>
                </a:solidFill>
                <a:ea typeface="+mn-lt"/>
                <a:cs typeface="+mn-lt"/>
              </a:rPr>
              <a:t>. Koło to figura geometryczna, w skład której wchodzi okrąg i wszystkie punkty znajdujące się w jego wnętrzu.</a:t>
            </a:r>
            <a:endParaRPr lang="pl-PL" dirty="0">
              <a:solidFill>
                <a:srgbClr val="202124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9133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61EE30-D8FF-1770-EF5A-3040A4B1E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a typeface="Calibri Light"/>
                <a:cs typeface="Calibri Light"/>
              </a:rPr>
              <a:t>                       </a:t>
            </a:r>
            <a:r>
              <a:rPr lang="pl-PL" b="1" i="1" dirty="0">
                <a:ea typeface="Calibri Light"/>
                <a:cs typeface="Calibri Light"/>
              </a:rPr>
              <a:t> Pola czworokątów</a:t>
            </a:r>
          </a:p>
        </p:txBody>
      </p:sp>
      <p:pic>
        <p:nvPicPr>
          <p:cNvPr id="4" name="Symbol zastępczy zawartości 3" descr="Obraz zawierający linia, diagram, Czcionka, numer&#10;&#10;Opis wygenerowany automatycznie">
            <a:extLst>
              <a:ext uri="{FF2B5EF4-FFF2-40B4-BE49-F238E27FC236}">
                <a16:creationId xmlns:a16="http://schemas.microsoft.com/office/drawing/2014/main" id="{E9095E97-8990-542D-D898-519B54B8A2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5814" y="1913646"/>
            <a:ext cx="2071044" cy="1981973"/>
          </a:xfrm>
        </p:spPr>
      </p:pic>
      <p:pic>
        <p:nvPicPr>
          <p:cNvPr id="5" name="Obraz 4" descr="Plakat edukacyjny figury wzór na pole obwód 10547668619 - Allegro.pl">
            <a:extLst>
              <a:ext uri="{FF2B5EF4-FFF2-40B4-BE49-F238E27FC236}">
                <a16:creationId xmlns:a16="http://schemas.microsoft.com/office/drawing/2014/main" id="{9566EAB2-0EFD-7298-0E60-0BE0DE226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183" y="1317678"/>
            <a:ext cx="7109253" cy="576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277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D185B6-D507-1B9C-008D-67DA84C63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87" y="-261591"/>
            <a:ext cx="11586818" cy="62949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pl-PL" sz="9600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endParaRPr lang="pl-PL" sz="9600" b="1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r>
              <a:rPr lang="pl-PL" sz="9600" b="1" dirty="0">
                <a:latin typeface="ADLaM Display"/>
                <a:ea typeface="Calibri" panose="020F0502020204030204"/>
                <a:cs typeface="Calibri" panose="020F0502020204030204"/>
              </a:rPr>
              <a:t> KONIEC</a:t>
            </a:r>
          </a:p>
        </p:txBody>
      </p:sp>
    </p:spTree>
    <p:extLst>
      <p:ext uri="{BB962C8B-B14F-4D97-AF65-F5344CB8AC3E}">
        <p14:creationId xmlns:p14="http://schemas.microsoft.com/office/powerpoint/2010/main" val="3267620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92C58D-7B7F-E1DD-FEAC-FEDCDD48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894" y="365125"/>
            <a:ext cx="3734906" cy="6007997"/>
          </a:xfrm>
        </p:spPr>
        <p:txBody>
          <a:bodyPr>
            <a:normAutofit fontScale="90000"/>
          </a:bodyPr>
          <a:lstStyle/>
          <a:p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r>
              <a:rPr lang="pl-PL" sz="2800" b="1" dirty="0">
                <a:cs typeface="Calibri Light"/>
              </a:rPr>
              <a:t>Łuk</a:t>
            </a:r>
            <a:r>
              <a:rPr lang="pl-PL" sz="2800" dirty="0">
                <a:cs typeface="Calibri Light"/>
              </a:rPr>
              <a:t> to część okręgu między dwoma punktami okręgu.</a:t>
            </a:r>
            <a:br>
              <a:rPr lang="pl-PL" sz="2800" dirty="0">
                <a:cs typeface="Calibri Light"/>
              </a:rPr>
            </a:br>
            <a:r>
              <a:rPr lang="pl-PL" sz="2800" dirty="0">
                <a:cs typeface="Calibri Light"/>
              </a:rPr>
              <a:t>Punkty te są końcami łuków.</a:t>
            </a:r>
            <a:br>
              <a:rPr lang="pl-PL" sz="2800" dirty="0">
                <a:cs typeface="Calibri Light"/>
              </a:rPr>
            </a:br>
            <a:r>
              <a:rPr lang="pl-PL" sz="2800" b="1" dirty="0">
                <a:cs typeface="Calibri Light"/>
              </a:rPr>
              <a:t>Cięciwa</a:t>
            </a:r>
            <a:r>
              <a:rPr lang="pl-PL" sz="2800" dirty="0">
                <a:cs typeface="Calibri Light"/>
              </a:rPr>
              <a:t> to odcinek łączący dwa dowolne punkty na okręgu.</a:t>
            </a:r>
            <a:br>
              <a:rPr lang="pl-PL" sz="2800" dirty="0">
                <a:cs typeface="Calibri Light"/>
              </a:rPr>
            </a:br>
            <a:r>
              <a:rPr lang="pl-PL" sz="2800" b="1" dirty="0">
                <a:cs typeface="Calibri Light"/>
              </a:rPr>
              <a:t>Średnica</a:t>
            </a:r>
            <a:r>
              <a:rPr lang="pl-PL" sz="2800" dirty="0">
                <a:cs typeface="Calibri Light"/>
              </a:rPr>
              <a:t> to odcinek łączący 2 punkty na okręgu i przechodzący przez środek okręgu. Średnica to najdłuższa cięciwa.</a:t>
            </a:r>
            <a:br>
              <a:rPr lang="pl-PL" sz="2800" dirty="0">
                <a:cs typeface="Calibri Light"/>
              </a:rPr>
            </a:br>
            <a:r>
              <a:rPr lang="pl-PL" sz="2800" b="1" dirty="0">
                <a:cs typeface="Calibri Light"/>
              </a:rPr>
              <a:t>Promień</a:t>
            </a:r>
            <a:r>
              <a:rPr lang="pl-PL" sz="2800" dirty="0">
                <a:cs typeface="Calibri Light"/>
              </a:rPr>
              <a:t> to odcinek łączący środek okręgu z dowolnym punktem leżącym na okręgu. </a:t>
            </a:r>
            <a:br>
              <a:rPr lang="pl-PL" sz="2800" dirty="0">
                <a:cs typeface="Calibri Light"/>
              </a:rPr>
            </a:br>
            <a:br>
              <a:rPr lang="pl-PL" sz="2800" dirty="0">
                <a:cs typeface="Calibri Light"/>
              </a:rPr>
            </a:br>
            <a:br>
              <a:rPr lang="pl-PL" sz="2800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br>
              <a:rPr lang="pl-PL" dirty="0">
                <a:cs typeface="Calibri Light"/>
              </a:rPr>
            </a:br>
            <a:endParaRPr lang="pl-PL" dirty="0">
              <a:cs typeface="Calibri Light"/>
            </a:endParaRPr>
          </a:p>
        </p:txBody>
      </p:sp>
      <p:pic>
        <p:nvPicPr>
          <p:cNvPr id="4" name="Symbol zastępczy zawartości 3" descr="Okrąg i koło – zadania | AleKlasa">
            <a:extLst>
              <a:ext uri="{FF2B5EF4-FFF2-40B4-BE49-F238E27FC236}">
                <a16:creationId xmlns:a16="http://schemas.microsoft.com/office/drawing/2014/main" id="{7A62F6D0-A744-E364-96FD-5D00F3EF4F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" y="708040"/>
            <a:ext cx="7516322" cy="5658853"/>
          </a:xfrm>
        </p:spPr>
      </p:pic>
    </p:spTree>
    <p:extLst>
      <p:ext uri="{BB962C8B-B14F-4D97-AF65-F5344CB8AC3E}">
        <p14:creationId xmlns:p14="http://schemas.microsoft.com/office/powerpoint/2010/main" val="3636851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B5EF9-AD1B-9DB7-E444-4D6A3621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        </a:t>
            </a:r>
            <a:r>
              <a:rPr lang="pl-PL" b="1" i="1" dirty="0">
                <a:solidFill>
                  <a:srgbClr val="7030A0"/>
                </a:solidFill>
                <a:cs typeface="Calibri Light"/>
              </a:rPr>
              <a:t>Kąty</a:t>
            </a:r>
            <a:endParaRPr lang="pl-PL" b="1">
              <a:solidFill>
                <a:srgbClr val="7030A0"/>
              </a:solidFill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2ABEFB-5573-2FCB-5A85-308D99934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983" y="1803538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rgbClr val="000000"/>
                </a:solidFill>
                <a:cs typeface="Calibri" panose="020F0502020204030204"/>
              </a:rPr>
              <a:t>Kąt </a:t>
            </a:r>
            <a:r>
              <a:rPr lang="pl-PL" dirty="0">
                <a:solidFill>
                  <a:srgbClr val="000000"/>
                </a:solidFill>
                <a:cs typeface="Calibri" panose="020F0502020204030204"/>
              </a:rPr>
              <a:t>to część płaszczyzny wyznaczona przez dwie półproste o wspólnym początku wraz z tymi półprostymi.</a:t>
            </a:r>
            <a:endParaRPr lang="pl-PL" dirty="0">
              <a:solidFill>
                <a:srgbClr val="000000"/>
              </a:solidFill>
              <a:ea typeface="Calibri"/>
              <a:cs typeface="Calibri" panose="020F0502020204030204"/>
            </a:endParaRPr>
          </a:p>
        </p:txBody>
      </p:sp>
      <p:pic>
        <p:nvPicPr>
          <p:cNvPr id="7" name="Obraz 6" descr="Rodzaje kątów - przykłady - krok po kroku ✎ Cyrkiel.info">
            <a:extLst>
              <a:ext uri="{FF2B5EF4-FFF2-40B4-BE49-F238E27FC236}">
                <a16:creationId xmlns:a16="http://schemas.microsoft.com/office/drawing/2014/main" id="{232A351A-E120-9E74-0E6E-A934AA0D2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835" y="2788125"/>
            <a:ext cx="6210851" cy="321435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5" name="Pismo odręczne 14">
                <a:extLst>
                  <a:ext uri="{FF2B5EF4-FFF2-40B4-BE49-F238E27FC236}">
                    <a16:creationId xmlns:a16="http://schemas.microsoft.com/office/drawing/2014/main" id="{E0D07686-A6C8-7145-D302-61D0DA0B4F7C}"/>
                  </a:ext>
                </a:extLst>
              </p14:cNvPr>
              <p14:cNvContentPartPr/>
              <p14:nvPr/>
            </p14:nvContentPartPr>
            <p14:xfrm>
              <a:off x="4318000" y="4206213"/>
              <a:ext cx="276394" cy="426526"/>
            </p14:xfrm>
          </p:contentPart>
        </mc:Choice>
        <mc:Fallback xmlns="">
          <p:pic>
            <p:nvPicPr>
              <p:cNvPr id="15" name="Pismo odręczne 14">
                <a:extLst>
                  <a:ext uri="{FF2B5EF4-FFF2-40B4-BE49-F238E27FC236}">
                    <a16:creationId xmlns:a16="http://schemas.microsoft.com/office/drawing/2014/main" id="{E0D07686-A6C8-7145-D302-61D0DA0B4F7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00029" y="4188591"/>
                <a:ext cx="311977" cy="4621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Pismo odręczne 15">
                <a:extLst>
                  <a:ext uri="{FF2B5EF4-FFF2-40B4-BE49-F238E27FC236}">
                    <a16:creationId xmlns:a16="http://schemas.microsoft.com/office/drawing/2014/main" id="{E7415C31-CF46-A284-49BD-3F4DE0B5953F}"/>
                  </a:ext>
                </a:extLst>
              </p14:cNvPr>
              <p14:cNvContentPartPr/>
              <p14:nvPr/>
            </p14:nvContentPartPr>
            <p14:xfrm>
              <a:off x="4362173" y="4444518"/>
              <a:ext cx="212879" cy="14907"/>
            </p14:xfrm>
          </p:contentPart>
        </mc:Choice>
        <mc:Fallback xmlns="">
          <p:pic>
            <p:nvPicPr>
              <p:cNvPr id="16" name="Pismo odręczne 15">
                <a:extLst>
                  <a:ext uri="{FF2B5EF4-FFF2-40B4-BE49-F238E27FC236}">
                    <a16:creationId xmlns:a16="http://schemas.microsoft.com/office/drawing/2014/main" id="{E7415C31-CF46-A284-49BD-3F4DE0B5953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344553" y="4426772"/>
                <a:ext cx="248479" cy="500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7" name="Pismo odręczne 16">
                <a:extLst>
                  <a:ext uri="{FF2B5EF4-FFF2-40B4-BE49-F238E27FC236}">
                    <a16:creationId xmlns:a16="http://schemas.microsoft.com/office/drawing/2014/main" id="{E55049B3-43B9-7F39-A6A8-E3490865DDD8}"/>
                  </a:ext>
                </a:extLst>
              </p14:cNvPr>
              <p14:cNvContentPartPr/>
              <p14:nvPr/>
            </p14:nvContentPartPr>
            <p14:xfrm>
              <a:off x="6255760" y="3405811"/>
              <a:ext cx="72152" cy="64694"/>
            </p14:xfrm>
          </p:contentPart>
        </mc:Choice>
        <mc:Fallback xmlns="">
          <p:pic>
            <p:nvPicPr>
              <p:cNvPr id="17" name="Pismo odręczne 16">
                <a:extLst>
                  <a:ext uri="{FF2B5EF4-FFF2-40B4-BE49-F238E27FC236}">
                    <a16:creationId xmlns:a16="http://schemas.microsoft.com/office/drawing/2014/main" id="{E55049B3-43B9-7F39-A6A8-E3490865DDD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37812" y="3388297"/>
                <a:ext cx="107690" cy="1000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8" name="Pismo odręczne 17">
                <a:extLst>
                  <a:ext uri="{FF2B5EF4-FFF2-40B4-BE49-F238E27FC236}">
                    <a16:creationId xmlns:a16="http://schemas.microsoft.com/office/drawing/2014/main" id="{4F77A8ED-A710-B128-F9B4-18D543CA7BE8}"/>
                  </a:ext>
                </a:extLst>
              </p14:cNvPr>
              <p14:cNvContentPartPr/>
              <p14:nvPr/>
            </p14:nvContentPartPr>
            <p14:xfrm>
              <a:off x="6764773" y="4698945"/>
              <a:ext cx="50366" cy="54414"/>
            </p14:xfrm>
          </p:contentPart>
        </mc:Choice>
        <mc:Fallback xmlns="">
          <p:pic>
            <p:nvPicPr>
              <p:cNvPr id="18" name="Pismo odręczne 17">
                <a:extLst>
                  <a:ext uri="{FF2B5EF4-FFF2-40B4-BE49-F238E27FC236}">
                    <a16:creationId xmlns:a16="http://schemas.microsoft.com/office/drawing/2014/main" id="{4F77A8ED-A710-B128-F9B4-18D543CA7BE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47270" y="4681046"/>
                <a:ext cx="85729" cy="898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3" name="Pismo odręczne 22">
                <a:extLst>
                  <a:ext uri="{FF2B5EF4-FFF2-40B4-BE49-F238E27FC236}">
                    <a16:creationId xmlns:a16="http://schemas.microsoft.com/office/drawing/2014/main" id="{553C7337-49E7-6526-FB38-A696CF63DD0A}"/>
                  </a:ext>
                </a:extLst>
              </p14:cNvPr>
              <p14:cNvContentPartPr/>
              <p14:nvPr/>
            </p14:nvContentPartPr>
            <p14:xfrm>
              <a:off x="5963032" y="2987260"/>
              <a:ext cx="44620" cy="403118"/>
            </p14:xfrm>
          </p:contentPart>
        </mc:Choice>
        <mc:Fallback xmlns="">
          <p:pic>
            <p:nvPicPr>
              <p:cNvPr id="23" name="Pismo odręczne 22">
                <a:extLst>
                  <a:ext uri="{FF2B5EF4-FFF2-40B4-BE49-F238E27FC236}">
                    <a16:creationId xmlns:a16="http://schemas.microsoft.com/office/drawing/2014/main" id="{553C7337-49E7-6526-FB38-A696CF63DD0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945541" y="2969280"/>
                <a:ext cx="79959" cy="4387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4" name="Pismo odręczne 23">
                <a:extLst>
                  <a:ext uri="{FF2B5EF4-FFF2-40B4-BE49-F238E27FC236}">
                    <a16:creationId xmlns:a16="http://schemas.microsoft.com/office/drawing/2014/main" id="{0851A3F2-9309-D41C-9379-78236EFFE3D9}"/>
                  </a:ext>
                </a:extLst>
              </p14:cNvPr>
              <p14:cNvContentPartPr/>
              <p14:nvPr/>
            </p14:nvContentPartPr>
            <p14:xfrm>
              <a:off x="5887139" y="2964875"/>
              <a:ext cx="318214" cy="454374"/>
            </p14:xfrm>
          </p:contentPart>
        </mc:Choice>
        <mc:Fallback xmlns="">
          <p:pic>
            <p:nvPicPr>
              <p:cNvPr id="24" name="Pismo odręczne 23">
                <a:extLst>
                  <a:ext uri="{FF2B5EF4-FFF2-40B4-BE49-F238E27FC236}">
                    <a16:creationId xmlns:a16="http://schemas.microsoft.com/office/drawing/2014/main" id="{0851A3F2-9309-D41C-9379-78236EFFE3D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869520" y="2946887"/>
                <a:ext cx="353811" cy="4899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Pismo odręczne 32">
                <a:extLst>
                  <a:ext uri="{FF2B5EF4-FFF2-40B4-BE49-F238E27FC236}">
                    <a16:creationId xmlns:a16="http://schemas.microsoft.com/office/drawing/2014/main" id="{BBDD13AF-F543-879A-01F6-0E36E0EED325}"/>
                  </a:ext>
                </a:extLst>
              </p14:cNvPr>
              <p14:cNvContentPartPr/>
              <p14:nvPr/>
            </p14:nvContentPartPr>
            <p14:xfrm>
              <a:off x="6658560" y="4907064"/>
              <a:ext cx="276743" cy="406446"/>
            </p14:xfrm>
          </p:contentPart>
        </mc:Choice>
        <mc:Fallback xmlns="">
          <p:pic>
            <p:nvPicPr>
              <p:cNvPr id="33" name="Pismo odręczne 32">
                <a:extLst>
                  <a:ext uri="{FF2B5EF4-FFF2-40B4-BE49-F238E27FC236}">
                    <a16:creationId xmlns:a16="http://schemas.microsoft.com/office/drawing/2014/main" id="{BBDD13AF-F543-879A-01F6-0E36E0EED32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640590" y="4889439"/>
                <a:ext cx="312324" cy="44205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1505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5D35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E01EA7-5CEE-A768-B19B-0EC21F108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 </a:t>
            </a:r>
            <a:r>
              <a:rPr lang="en-US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Rodzaje</a:t>
            </a:r>
            <a:r>
              <a:rPr lang="en-US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kątów</a:t>
            </a:r>
            <a:endParaRPr lang="en-US" sz="3200" b="1" kern="1200" dirty="0" err="1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pic>
        <p:nvPicPr>
          <p:cNvPr id="17" name="Symbol zastępczy zawartości 16" descr="140 O O O KĄTY 360 O 120 O 60 O 60 O 120 O. - ppt pobierz">
            <a:extLst>
              <a:ext uri="{FF2B5EF4-FFF2-40B4-BE49-F238E27FC236}">
                <a16:creationId xmlns:a16="http://schemas.microsoft.com/office/drawing/2014/main" id="{68A8C498-5B9C-28B7-D220-471C7F18B1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0764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5ECB68-52C4-867F-B51B-391DE0631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</a:t>
            </a:r>
            <a:r>
              <a:rPr lang="pl-PL" b="1" i="1" dirty="0">
                <a:solidFill>
                  <a:srgbClr val="FF0000"/>
                </a:solidFill>
                <a:cs typeface="Calibri Light"/>
              </a:rPr>
              <a:t>Kąty między prostymi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CCD720-795E-ECC6-9CE6-7A3DF8FA6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Kąty wierzchołkowe                               Kąty przyległe</a:t>
            </a: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Kąty wierzchołkowe są równe.            Suma kątów przyległych 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                                                                  jest równa 180 ˚  .</a:t>
            </a: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        </a:t>
            </a: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                                                                 </a:t>
            </a:r>
          </a:p>
        </p:txBody>
      </p:sp>
      <p:pic>
        <p:nvPicPr>
          <p:cNvPr id="5" name="Obraz 4" descr="Kąty wierzchołkowe, przyległe, odpowiadające i naprzemianległe">
            <a:extLst>
              <a:ext uri="{FF2B5EF4-FFF2-40B4-BE49-F238E27FC236}">
                <a16:creationId xmlns:a16="http://schemas.microsoft.com/office/drawing/2014/main" id="{34359AA6-40A0-55F7-0832-D7F4DCC36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86" y="2256597"/>
            <a:ext cx="4219575" cy="1085850"/>
          </a:xfrm>
          <a:prstGeom prst="rect">
            <a:avLst/>
          </a:prstGeom>
        </p:spPr>
      </p:pic>
      <p:pic>
        <p:nvPicPr>
          <p:cNvPr id="6" name="Obraz 5" descr="Kąty wierzchołkowe, przyległe, odpowiadające i naprzemianległe">
            <a:extLst>
              <a:ext uri="{FF2B5EF4-FFF2-40B4-BE49-F238E27FC236}">
                <a16:creationId xmlns:a16="http://schemas.microsoft.com/office/drawing/2014/main" id="{C17F0365-BB66-9543-E3E6-964906E62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3959" y="2394572"/>
            <a:ext cx="2657475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01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584485-54E1-1BF1-6D34-AF8B223B2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031"/>
            <a:ext cx="10515600" cy="55149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l-PL" dirty="0">
                <a:cs typeface="Calibri"/>
              </a:rPr>
              <a:t>        Kąty odpowiadające                                 Kąty naprzemianległe</a:t>
            </a: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  <a:p>
            <a:pPr marL="0" indent="0">
              <a:buNone/>
            </a:pPr>
            <a:r>
              <a:rPr lang="pl-PL" dirty="0">
                <a:cs typeface="Calibri"/>
              </a:rPr>
              <a:t>          Te kąty są równe.                                        Te kąty są równe.</a:t>
            </a:r>
            <a:endParaRPr lang="pl-PL" dirty="0"/>
          </a:p>
          <a:p>
            <a:pPr marL="0" indent="0">
              <a:buNone/>
            </a:pPr>
            <a:r>
              <a:rPr lang="pl-PL" dirty="0">
                <a:cs typeface="Calibri"/>
              </a:rPr>
              <a:t>  </a:t>
            </a:r>
            <a:r>
              <a:rPr lang="pl-PL" b="1" dirty="0">
                <a:solidFill>
                  <a:srgbClr val="4D5156"/>
                </a:solidFill>
                <a:ea typeface="+mn-lt"/>
                <a:cs typeface="+mn-lt"/>
              </a:rPr>
              <a:t>                </a:t>
            </a:r>
            <a:r>
              <a:rPr lang="pl-PL" b="1" dirty="0">
                <a:ea typeface="+mn-lt"/>
                <a:cs typeface="+mn-lt"/>
              </a:rPr>
              <a:t>α = α                                                               α = α  </a:t>
            </a:r>
            <a:endParaRPr lang="pl-PL" b="1" dirty="0">
              <a:cs typeface="Calibri"/>
            </a:endParaRPr>
          </a:p>
          <a:p>
            <a:pPr marL="0" indent="0">
              <a:buNone/>
            </a:pPr>
            <a:endParaRPr lang="pl-PL" dirty="0">
              <a:cs typeface="Calibri"/>
            </a:endParaRPr>
          </a:p>
        </p:txBody>
      </p:sp>
      <p:pic>
        <p:nvPicPr>
          <p:cNvPr id="4" name="Obraz 3" descr="Kąty wierzchołkowe, przyległe, odpowiadające i naprzemianległe">
            <a:extLst>
              <a:ext uri="{FF2B5EF4-FFF2-40B4-BE49-F238E27FC236}">
                <a16:creationId xmlns:a16="http://schemas.microsoft.com/office/drawing/2014/main" id="{8C7AB106-9926-DE8D-0E6A-2CC61BB27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6158" y="1174021"/>
            <a:ext cx="3226658" cy="3294877"/>
          </a:xfrm>
          <a:prstGeom prst="rect">
            <a:avLst/>
          </a:prstGeom>
        </p:spPr>
      </p:pic>
      <p:pic>
        <p:nvPicPr>
          <p:cNvPr id="5" name="Obraz 4" descr="Kąty wierzchołkowe, przyległe, odpowiadające i naprzemianległe">
            <a:extLst>
              <a:ext uri="{FF2B5EF4-FFF2-40B4-BE49-F238E27FC236}">
                <a16:creationId xmlns:a16="http://schemas.microsoft.com/office/drawing/2014/main" id="{64108C4E-1F2D-1E2C-B108-35040A301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689" y="1468652"/>
            <a:ext cx="2930353" cy="307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256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B6ECA5-4404-9593-309A-4F3F544AA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cs typeface="Calibri Light"/>
              </a:rPr>
              <a:t>                            </a:t>
            </a:r>
            <a:r>
              <a:rPr lang="pl-PL" b="1" i="1" dirty="0">
                <a:solidFill>
                  <a:srgbClr val="FF6200"/>
                </a:solidFill>
                <a:cs typeface="Calibri Light"/>
              </a:rPr>
              <a:t>     Trójkąty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0C7B79-174D-1A6E-0EE5-17425F716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Suma kątów trójkąta jest równa 180 ˚  .</a:t>
            </a:r>
            <a:endParaRPr lang="pl-PL" dirty="0"/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b="1" dirty="0">
                <a:ea typeface="+mn-lt"/>
                <a:cs typeface="+mn-lt"/>
              </a:rPr>
              <a:t>                 </a:t>
            </a:r>
          </a:p>
          <a:p>
            <a:pPr marL="0" indent="0">
              <a:buNone/>
            </a:pPr>
            <a:r>
              <a:rPr lang="pl-PL" b="1" dirty="0">
                <a:ea typeface="+mn-lt"/>
                <a:cs typeface="+mn-lt"/>
              </a:rPr>
              <a:t>                 α+β+γ=180°</a:t>
            </a:r>
            <a:br>
              <a:rPr lang="pl-PL" b="1" dirty="0">
                <a:ea typeface="+mn-lt"/>
                <a:cs typeface="+mn-lt"/>
              </a:rPr>
            </a:br>
            <a:endParaRPr lang="pl-PL" b="1" dirty="0">
              <a:ea typeface="+mn-lt"/>
              <a:cs typeface="+mn-lt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</p:txBody>
      </p:sp>
      <p:pic>
        <p:nvPicPr>
          <p:cNvPr id="4" name="Obraz 3" descr="Trójkąt">
            <a:extLst>
              <a:ext uri="{FF2B5EF4-FFF2-40B4-BE49-F238E27FC236}">
                <a16:creationId xmlns:a16="http://schemas.microsoft.com/office/drawing/2014/main" id="{3202B668-25F5-B5AC-D266-60A46CF2F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7772" y="2146729"/>
            <a:ext cx="3637777" cy="36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740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A2119D-F453-2D3B-92BE-D6D9ABDA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                    </a:t>
            </a:r>
            <a:r>
              <a:rPr lang="pl-PL" b="1" i="1" dirty="0">
                <a:solidFill>
                  <a:srgbClr val="0070C0"/>
                </a:solidFill>
                <a:cs typeface="Calibri Light"/>
              </a:rPr>
              <a:t>Klasyfikacja trójkątów...</a:t>
            </a:r>
            <a:endParaRPr lang="pl-PL" b="1" i="1">
              <a:solidFill>
                <a:srgbClr val="0070C0"/>
              </a:solidFill>
              <a:ea typeface="Calibri Light"/>
              <a:cs typeface="Calibri Ligh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586DA3-1574-969F-153E-C517E8799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       ze względu na kąty:                                       ze względu na boki:</a:t>
            </a: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endParaRPr lang="pl-PL" dirty="0"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    </a:t>
            </a:r>
            <a:endParaRPr lang="pl-PL">
              <a:cs typeface="Calibri"/>
            </a:endParaRPr>
          </a:p>
          <a:p>
            <a:pPr marL="0" indent="0">
              <a:buNone/>
            </a:pPr>
            <a:r>
              <a:rPr lang="pl-PL" dirty="0">
                <a:cs typeface="Calibri" panose="020F0502020204030204"/>
              </a:rPr>
              <a:t>                                       </a:t>
            </a:r>
            <a:endParaRPr lang="pl-PL"/>
          </a:p>
        </p:txBody>
      </p:sp>
      <p:pic>
        <p:nvPicPr>
          <p:cNvPr id="4" name="Obraz 3" descr="Trójkąty - Podział trójkątów - Matematyka - Opracowania.pl">
            <a:extLst>
              <a:ext uri="{FF2B5EF4-FFF2-40B4-BE49-F238E27FC236}">
                <a16:creationId xmlns:a16="http://schemas.microsoft.com/office/drawing/2014/main" id="{52E89CB6-09AA-3A6F-E337-BE1FB72B5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18" y="2791572"/>
            <a:ext cx="4664765" cy="1418424"/>
          </a:xfrm>
          <a:prstGeom prst="rect">
            <a:avLst/>
          </a:prstGeom>
        </p:spPr>
      </p:pic>
      <p:pic>
        <p:nvPicPr>
          <p:cNvPr id="5" name="Obraz 4" descr="Trójkąty - Podział trójkątów - Matematyka - Opracowania.pl">
            <a:extLst>
              <a:ext uri="{FF2B5EF4-FFF2-40B4-BE49-F238E27FC236}">
                <a16:creationId xmlns:a16="http://schemas.microsoft.com/office/drawing/2014/main" id="{7B610B62-C83E-0FD9-4354-A1AC76B62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2834" y="2572644"/>
            <a:ext cx="4609547" cy="285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37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"Figury na płaszczyźnie"  </vt:lpstr>
      <vt:lpstr>                             Okrąg i koło</vt:lpstr>
      <vt:lpstr>         Łuk to część okręgu między dwoma punktami okręgu. Punkty te są końcami łuków. Cięciwa to odcinek łączący dwa dowolne punkty na okręgu. Średnica to odcinek łączący 2 punkty na okręgu i przechodzący przez środek okręgu. Średnica to najdłuższa cięciwa. Promień to odcinek łączący środek okręgu z dowolnym punktem leżącym na okręgu.           </vt:lpstr>
      <vt:lpstr>                                    Kąty</vt:lpstr>
      <vt:lpstr> Rodzaje kątów</vt:lpstr>
      <vt:lpstr>                      Kąty między prostymi</vt:lpstr>
      <vt:lpstr>Prezentacja programu PowerPoint</vt:lpstr>
      <vt:lpstr>                                 Trójkąty</vt:lpstr>
      <vt:lpstr>                    Klasyfikacja trójkątów...</vt:lpstr>
      <vt:lpstr>                             Pole trójkąta</vt:lpstr>
      <vt:lpstr>                              Czworokąty</vt:lpstr>
      <vt:lpstr>                     Czworokąty wypukłe</vt:lpstr>
      <vt:lpstr>                               Kwadraty</vt:lpstr>
      <vt:lpstr>                               Prostokąty</vt:lpstr>
      <vt:lpstr>                                 Trapezy</vt:lpstr>
      <vt:lpstr>                                Rodzaje trapezów</vt:lpstr>
      <vt:lpstr>                           Równoległoboki</vt:lpstr>
      <vt:lpstr>                                   Romby</vt:lpstr>
      <vt:lpstr>                                  Deltoidy</vt:lpstr>
      <vt:lpstr>                        Pola czworokątów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1031</cp:revision>
  <dcterms:created xsi:type="dcterms:W3CDTF">2024-02-27T21:00:50Z</dcterms:created>
  <dcterms:modified xsi:type="dcterms:W3CDTF">2024-03-03T22:28:26Z</dcterms:modified>
</cp:coreProperties>
</file>