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B2B"/>
    <a:srgbClr val="32B3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4" dt="2021-04-14T07:00:13.238"/>
    <p1510:client id="{0AE26CF0-5E82-6EC1-ED5D-F78CCBBEB613}" v="6" dt="2021-04-12T10:05:26.272"/>
    <p1510:client id="{1A7B4F3C-58A0-A244-1E7A-CF2958807FBB}" v="9" dt="2021-04-12T08:50:49.199"/>
    <p1510:client id="{1B7A9237-863D-BC26-6D04-1AEB35BFDCB0}" v="14" dt="2021-04-12T22:42:46.317"/>
    <p1510:client id="{52533D01-DA41-4017-D69D-269A09052FBF}" v="7" dt="2021-04-13T09:56:21.513"/>
    <p1510:client id="{688D11F1-54D5-437D-BCC0-EBA76C2655A2}" v="3" dt="2021-04-12T19:07:11.387"/>
    <p1510:client id="{7F277F5D-8E88-B4C8-DBAA-48F395151AB8}" v="5" dt="2021-04-13T09:49:20.213"/>
    <p1510:client id="{95B09871-70C6-F5AF-14E4-366EC6302F90}" v="56" dt="2021-04-19T19:20:03.105"/>
    <p1510:client id="{A7767CE4-0DC8-D3CB-C306-F805A523D33F}" v="5" dt="2021-04-12T06:19:00.346"/>
    <p1510:client id="{CE8547C5-99BB-4729-B1A3-37EE584A7DA1}" v="457" dt="2021-04-09T11:24:11.372"/>
    <p1510:client id="{D3A6B61C-2F41-284F-36CB-9C402B12EE30}" v="22" dt="2021-04-14T20:26:23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2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067" y="802298"/>
            <a:ext cx="10923072" cy="2541431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GALERIA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32B307"/>
                </a:solidFill>
                <a:latin typeface="Calibri"/>
                <a:cs typeface="Calibri"/>
              </a:rPr>
              <a:t>WIOSENNYCH 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/>
            </a:r>
            <a:b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KANAPEK I SAŁATEK</a:t>
            </a: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/>
            </a:r>
            <a:b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7A0B2B"/>
                </a:solidFill>
                <a:latin typeface="Calibri"/>
                <a:cs typeface="Calibri"/>
              </a:rPr>
              <a:t>ÓSMOKLASISTÓW</a:t>
            </a:r>
            <a:endParaRPr lang="pl-PL" dirty="0">
              <a:solidFill>
                <a:srgbClr val="7A0B2B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D234DED-24C4-4B41-8997-EC8FA42C1380}"/>
              </a:ext>
            </a:extLst>
          </p:cNvPr>
          <p:cNvSpPr txBox="1"/>
          <p:nvPr/>
        </p:nvSpPr>
        <p:spPr>
          <a:xfrm>
            <a:off x="9118948" y="525675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KWIECIEŃ 2021 R.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39E36B6-1E18-42C5-8D04-49791AABF4CA}"/>
              </a:ext>
            </a:extLst>
          </p:cNvPr>
          <p:cNvSpPr txBox="1"/>
          <p:nvPr/>
        </p:nvSpPr>
        <p:spPr>
          <a:xfrm>
            <a:off x="4724400" y="505936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0013D77-6314-4D7E-B3AE-F64340434D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F504834-5C3B-4268-AA97-192F1C8B3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Z KUCHNI DAWIDA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8499C1D-827E-4262-9D7E-C9C5D41F7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4769521-3FF2-4900-8E88-FE324129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1FA2858-515C-4B19-957E-E33BE2525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C120D3D-6DFE-4D3F-821A-5DEB60B85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3" descr="Obraz zawierający stół, drewniane&#10;&#10;Opis wygenerowany automatycznie">
            <a:extLst>
              <a:ext uri="{FF2B5EF4-FFF2-40B4-BE49-F238E27FC236}">
                <a16:creationId xmlns:a16="http://schemas.microsoft.com/office/drawing/2014/main" xmlns="" id="{0053897D-039D-47EC-BA25-5C300F8E6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34D3980-B8F4-49E4-BADC-88E2D3517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0E57DF2-FA2B-4494-B47E-8180C6326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72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02DA677-C58A-4FCE-A9A0-E66A42EBD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D85B319-9C30-4D92-B664-CA444ECD7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7573C1E-3785-43C9-A262-1DA9DF97F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48C4394-BE4E-4302-AF74-4781C6C66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FD31DF5F-EDD4-42F0-B539-A7919D319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42BCEC9-2CA3-44A0-8830-DA25C0442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Z KUCHNI MIKOŁAJA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17A887C3-690B-4858-A6B1-19C93D6C79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8139A8F-A07A-40ED-843E-77B6C19606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B76A8FD-6218-4D71-BF00-94BB53A62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42F3A470-0440-4799-BF8F-1B29934D8F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0745F3E-51FF-4587-AF43-6ED3C80F2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74" r="-2" b="9747"/>
          <a:stretch/>
        </p:blipFill>
        <p:spPr>
          <a:xfrm>
            <a:off x="4631115" y="1116345"/>
            <a:ext cx="3059596" cy="3866172"/>
          </a:xfrm>
          <a:prstGeom prst="rect">
            <a:avLst/>
          </a:prstGeom>
        </p:spPr>
      </p:pic>
      <p:pic>
        <p:nvPicPr>
          <p:cNvPr id="5" name="Obraz 5" descr="Obraz zawierający stół, żywność, wewnątrz, plastikowy&#10;&#10;Opis wygenerowany automatycznie">
            <a:extLst>
              <a:ext uri="{FF2B5EF4-FFF2-40B4-BE49-F238E27FC236}">
                <a16:creationId xmlns:a16="http://schemas.microsoft.com/office/drawing/2014/main" xmlns="" id="{0AFA89FE-3FC1-4AF9-9742-86BF7A5E7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981"/>
          <a:stretch/>
        </p:blipFill>
        <p:spPr>
          <a:xfrm>
            <a:off x="7849810" y="1116345"/>
            <a:ext cx="3059596" cy="38661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6079AB70-86CA-4BFC-9505-60CD7D172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C0DB027-013B-48E2-B164-DD510158E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55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0D1173B-FBCA-4F2A-AB78-7DB51EC95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08DCF8-02FA-4015-A96A-7F8A89EBC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/>
              <a:t>Z KUCHNI </a:t>
            </a:r>
            <a:r>
              <a:rPr lang="en-US" sz="5400" dirty="0" err="1"/>
              <a:t>jULII</a:t>
            </a:r>
            <a:r>
              <a:rPr lang="en-US" sz="5400" dirty="0"/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EFD7EB-F887-4187-BD35-2F6584E9E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802ABCE-86EF-458C-B776-FBEE5B3ED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F257E23-BAFF-4E5A-9DCD-5EB001A23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F10516F7-7DAA-4AF4-B6EA-800E5290F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73" r="-1" b="24031"/>
          <a:stretch/>
        </p:blipFill>
        <p:spPr>
          <a:xfrm>
            <a:off x="1271223" y="1128251"/>
            <a:ext cx="3362141" cy="38661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80890EC-EC50-46D3-879E-63EDF4D06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71F6991-E635-48F8-9309-D5A5C1ECB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ACF2F98-1DF0-4594-9502-F2B79E79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36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FA7AD0A-1871-4DF8-9235-F49D0513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6B04CFB-FAE5-47DD-9B3E-4E9BA7A89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Z KUCHNI </a:t>
            </a:r>
            <a:r>
              <a:rPr lang="en-US" sz="3600" dirty="0" err="1"/>
              <a:t>jULII</a:t>
            </a:r>
            <a:r>
              <a:rPr lang="en-US" sz="3600" dirty="0"/>
              <a:t> 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E68D41B-9286-479F-9AB7-678C8E348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8ACF89C-CFC3-4D68-B3C4-2BEFB7BBE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B770B7D-3C5C-4682-8DF0-20783592F3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6893E11-7EC1-4EB6-A2A8-0B693F8FE5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2F7FD7-8884-4FD5-95AB-0B5C6033A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8ACD15A-5B82-4752-883B-661A673D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08" y="1116345"/>
            <a:ext cx="5332650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6EFE474-4FE0-4E8F-8F09-5ED2C9E76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F8B8C81-54DC-4AF5-B682-3A2C70A6B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62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8175EAF0-48CE-49F4-B56C-B82955AA6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4C9E375-D6B0-462B-82F1-D3EC629067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458" y="964769"/>
            <a:ext cx="5525305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Z KUCHNI MACIEJA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2603107-74B9-41ED-A864-525D7D704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A7FC16FA-1473-4C96-AAE0-5C8A06EE0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1AE58F83-0189-4676-8369-F2DB506FFB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3" descr="Obraz zawierający wewnątrz, żywność, podłoże, osoba&#10;&#10;Opis wygenerowany automatycznie">
            <a:extLst>
              <a:ext uri="{FF2B5EF4-FFF2-40B4-BE49-F238E27FC236}">
                <a16:creationId xmlns:a16="http://schemas.microsoft.com/office/drawing/2014/main" xmlns="" id="{1D0EA30E-B9E0-42B9-9CD7-0E94B5655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1" t="16197" r="14740" b="4590"/>
          <a:stretch/>
        </p:blipFill>
        <p:spPr>
          <a:xfrm>
            <a:off x="1742536" y="1613139"/>
            <a:ext cx="1949570" cy="3062377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B788CC7-8F6B-4224-89AE-39A6B06A8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93459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972F198-BBC2-4369-B014-8A6CC8F449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2B3B27E-140E-4C73-B427-1D8D6D6D7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98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2FA7AD0A-1871-4DF8-9235-F49D0513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6B04CFB-FAE5-47DD-9B3E-4E9BA7A89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ED5F138-40E7-4FAC-80B7-86A866BCFE5A}"/>
              </a:ext>
            </a:extLst>
          </p:cNvPr>
          <p:cNvSpPr txBox="1"/>
          <p:nvPr/>
        </p:nvSpPr>
        <p:spPr>
          <a:xfrm>
            <a:off x="346150" y="1610668"/>
            <a:ext cx="3189261" cy="18687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>
                <a:solidFill>
                  <a:srgbClr val="64119F"/>
                </a:solidFill>
                <a:latin typeface="+mj-lt"/>
                <a:ea typeface="+mj-ea"/>
                <a:cs typeface="+mj-cs"/>
              </a:rPr>
              <a:t>DZIĘKUJEMY ZA UWAGĘ</a:t>
            </a:r>
            <a:r>
              <a:rPr lang="en-US" sz="3600" cap="all">
                <a:solidFill>
                  <a:srgbClr val="64119F"/>
                </a:solidFill>
                <a:latin typeface="+mj-lt"/>
                <a:ea typeface="+mj-ea"/>
                <a:cs typeface="+mj-cs"/>
              </a:rPr>
              <a:t> :)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E68D41B-9286-479F-9AB7-678C8E348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8ACF89C-CFC3-4D68-B3C4-2BEFB7BBE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B770B7D-3C5C-4682-8DF0-20783592F3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6893E11-7EC1-4EB6-A2A8-0B693F8FE5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22F7FD7-8884-4FD5-95AB-0B5C6033A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Cook Logo Shape · Free image on Pixabay">
            <a:extLst>
              <a:ext uri="{FF2B5EF4-FFF2-40B4-BE49-F238E27FC236}">
                <a16:creationId xmlns:a16="http://schemas.microsoft.com/office/drawing/2014/main" xmlns="" id="{87EA62E3-E413-41F9-9385-2D5F616E9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25" y="1116345"/>
            <a:ext cx="2986617" cy="3866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6EFE474-4FE0-4E8F-8F09-5ED2C9E76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F8B8C81-54DC-4AF5-B682-3A2C70A6B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79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xmlns="" id="{B0013D77-6314-4D7E-B3AE-F64340434D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4F504834-5C3B-4268-AA97-192F1C8B3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Z KUCHNI wIKTORII</a:t>
            </a: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xmlns="" id="{08499C1D-827E-4262-9D7E-C9C5D41F7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21">
            <a:extLst>
              <a:ext uri="{FF2B5EF4-FFF2-40B4-BE49-F238E27FC236}">
                <a16:creationId xmlns:a16="http://schemas.microsoft.com/office/drawing/2014/main" xmlns="" id="{14769521-3FF2-4900-8E88-FE324129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1FA2858-515C-4B19-957E-E33BE2525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C120D3D-6DFE-4D3F-821A-5DEB60B85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A24741B-0143-4517-8218-9E36DA8D4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xmlns="" id="{734D3980-B8F4-49E4-BADC-88E2D3517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xmlns="" id="{90E57DF2-FA2B-4494-B47E-8180C6326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53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0D1173B-FBCA-4F2A-AB78-7DB51EC95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08DCF8-02FA-4015-A96A-7F8A89EBC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Z KUCHNI mai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EFD7EB-F887-4187-BD35-2F6584E9E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802ABCE-86EF-458C-B776-FBEE5B3ED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F257E23-BAFF-4E5A-9DCD-5EB001A23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3" descr="Obraz zawierający stół, żywność, talerz, pomidor&#10;&#10;Opis wygenerowany automatycznie">
            <a:extLst>
              <a:ext uri="{FF2B5EF4-FFF2-40B4-BE49-F238E27FC236}">
                <a16:creationId xmlns:a16="http://schemas.microsoft.com/office/drawing/2014/main" xmlns="" id="{6B689D67-5D5A-4DDD-B3AF-1B0B372A8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54" r="1" b="8452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80890EC-EC50-46D3-879E-63EDF4D06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71F6991-E635-48F8-9309-D5A5C1ECB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ACF2F98-1DF0-4594-9502-F2B79E79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61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Z KUCHNI WOJCIECHA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3" descr="Obraz zawierający podłoże, talerz, żywność, warzywo&#10;&#10;Opis wygenerowany automatycznie">
            <a:extLst>
              <a:ext uri="{FF2B5EF4-FFF2-40B4-BE49-F238E27FC236}">
                <a16:creationId xmlns:a16="http://schemas.microsoft.com/office/drawing/2014/main" xmlns="" id="{CA250009-2E8B-49C3-AC57-1CFFD18D4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0" r="-2" b="26900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44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02DA677-C58A-4FCE-A9A0-E66A42EBD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D85B319-9C30-4D92-B664-CA444ECD7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7573C1E-3785-43C9-A262-1DA9DF97F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48C4394-BE4E-4302-AF74-4781C6C66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FD31DF5F-EDD4-42F0-B539-A7919D319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42BCEC9-2CA3-44A0-8830-DA25C0442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Z KUCHNI MATEUSZA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17A887C3-690B-4858-A6B1-19C93D6C79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139A8F-A07A-40ED-843E-77B6C19606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B76A8FD-6218-4D71-BF00-94BB53A62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2F3A470-0440-4799-BF8F-1B29934D8F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B7DEF1E-A2FD-4B0F-A311-C5A385975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9" r="3" b="3822"/>
          <a:stretch/>
        </p:blipFill>
        <p:spPr>
          <a:xfrm>
            <a:off x="4631115" y="1116345"/>
            <a:ext cx="3059596" cy="3866172"/>
          </a:xfrm>
          <a:prstGeom prst="rect">
            <a:avLst/>
          </a:prstGeom>
        </p:spPr>
      </p:pic>
      <p:pic>
        <p:nvPicPr>
          <p:cNvPr id="3" name="Obraz 3" descr="Obraz zawierający żywność, naczynie&#10;&#10;Opis wygenerowany automatycznie">
            <a:extLst>
              <a:ext uri="{FF2B5EF4-FFF2-40B4-BE49-F238E27FC236}">
                <a16:creationId xmlns:a16="http://schemas.microsoft.com/office/drawing/2014/main" xmlns="" id="{1244989A-06BA-49FE-849D-5975839E4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5232"/>
          <a:stretch/>
        </p:blipFill>
        <p:spPr>
          <a:xfrm>
            <a:off x="7849810" y="1116345"/>
            <a:ext cx="3059596" cy="38661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079AB70-86CA-4BFC-9505-60CD7D172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6C0DB027-013B-48E2-B164-DD510158E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17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0739" y="2348648"/>
            <a:ext cx="5676181" cy="722355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Z KUCHNI MARTYNY</a:t>
            </a:r>
            <a:endParaRPr lang="pl-PL" sz="4000" dirty="0"/>
          </a:p>
        </p:txBody>
      </p:sp>
      <p:pic>
        <p:nvPicPr>
          <p:cNvPr id="3" name="Obraz 2" descr="MicrosoftTeams-image (3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25" y="552090"/>
            <a:ext cx="2882301" cy="5124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Z KUCHNI ZUZANNY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F2BF1BF-A4A7-448D-82E6-923D52A6F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65" r="-1" b="23137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16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xmlns="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Z KUCHNI MARII</a:t>
            </a: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xmlns="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21">
            <a:extLst>
              <a:ext uri="{FF2B5EF4-FFF2-40B4-BE49-F238E27FC236}">
                <a16:creationId xmlns:a16="http://schemas.microsoft.com/office/drawing/2014/main" xmlns="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297085A-6D15-4994-BCBE-FBA3C4084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58" r="-1" b="34844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xmlns="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xmlns="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38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0013D77-6314-4D7E-B3AE-F64340434D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F504834-5C3B-4268-AA97-192F1C8B3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CBA2B6-6A7E-4ABB-AD91-1A1D1C25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Z KUCHNI JAKUBA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8499C1D-827E-4262-9D7E-C9C5D41F7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4769521-3FF2-4900-8E88-FE324129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1FA2858-515C-4B19-957E-E33BE2525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C120D3D-6DFE-4D3F-821A-5DEB60B85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23AFDF0-770B-4F04-B6F0-C9AEF346E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2997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34D3980-B8F4-49E4-BADC-88E2D3517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0E57DF2-FA2B-4494-B47E-8180C6326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52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4</TotalTime>
  <Words>49</Words>
  <Application>Microsoft Office PowerPoint</Application>
  <PresentationFormat>Niestandardowy</PresentationFormat>
  <Paragraphs>16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Gallery</vt:lpstr>
      <vt:lpstr>GALERIA WIOSENNYCH  KANAPEK I SAŁATEK ÓSMOKLASISTÓW</vt:lpstr>
      <vt:lpstr>Z KUCHNI wIKTORII</vt:lpstr>
      <vt:lpstr>Z KUCHNI mai</vt:lpstr>
      <vt:lpstr>Z KUCHNI WOJCIECHA</vt:lpstr>
      <vt:lpstr>Z KUCHNI MATEUSZA</vt:lpstr>
      <vt:lpstr>Z KUCHNI MARTYNY</vt:lpstr>
      <vt:lpstr>Z KUCHNI ZUZANNY</vt:lpstr>
      <vt:lpstr>Z KUCHNI MARII</vt:lpstr>
      <vt:lpstr>Z KUCHNI JAKUBA</vt:lpstr>
      <vt:lpstr>Z KUCHNI DAWIDA</vt:lpstr>
      <vt:lpstr>Z KUCHNI MIKOŁAJA</vt:lpstr>
      <vt:lpstr>Z KUCHNI jULII </vt:lpstr>
      <vt:lpstr>Z KUCHNI jULII </vt:lpstr>
      <vt:lpstr>Z KUCHNI MACIEJA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Mariola Tomczyk</dc:creator>
  <cp:lastModifiedBy>Mariola Tomczyk</cp:lastModifiedBy>
  <cp:revision>151</cp:revision>
  <dcterms:created xsi:type="dcterms:W3CDTF">2021-04-09T11:07:42Z</dcterms:created>
  <dcterms:modified xsi:type="dcterms:W3CDTF">2021-04-20T07:28:29Z</dcterms:modified>
</cp:coreProperties>
</file>