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73" r:id="rId3"/>
    <p:sldId id="274" r:id="rId4"/>
    <p:sldId id="280" r:id="rId5"/>
    <p:sldId id="275" r:id="rId6"/>
    <p:sldId id="276" r:id="rId7"/>
    <p:sldId id="277" r:id="rId8"/>
    <p:sldId id="278" r:id="rId9"/>
    <p:sldId id="279" r:id="rId10"/>
    <p:sldId id="285" r:id="rId11"/>
    <p:sldId id="281" r:id="rId12"/>
    <p:sldId id="282" r:id="rId13"/>
    <p:sldId id="283" r:id="rId14"/>
    <p:sldId id="284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CC"/>
    <a:srgbClr val="CC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CEA08-5FC4-717A-8683-F68DF83DC7B6}" v="7" dt="2021-04-19T08:03:28.367"/>
    <p1510:client id="{EDB2D6BC-DD85-4D53-C5B9-23AEEF788C1B}" v="6" dt="2021-04-19T08:07:20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" d="2"/>
          <a:sy n="1" d="2"/>
        </p:scale>
        <p:origin x="-1906" y="-79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565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647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82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809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471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117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959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824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912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481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3645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175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75" r:id="rId5"/>
    <p:sldLayoutId id="2147483781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A4E4267-CAF0-4C38-8DC6-CD3B1A9F04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EE3ACC5-126D-4BA4-8B45-7F0B5B839C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B2868F7-FE10-4289-A5BD-90763C7A2F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D94142C-10EE-487C-A327-404FDF358F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F7FAC2D-7A74-4939-A917-A1A5AF935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493" y="1559768"/>
            <a:ext cx="2978281" cy="3135379"/>
          </a:xfrm>
        </p:spPr>
        <p:txBody>
          <a:bodyPr>
            <a:normAutofit/>
          </a:bodyPr>
          <a:lstStyle/>
          <a:p>
            <a:r>
              <a:rPr lang="tr-TR" sz="3700" b="1" dirty="0">
                <a:solidFill>
                  <a:schemeClr val="bg1"/>
                </a:solidFill>
                <a:latin typeface="Calibri"/>
                <a:cs typeface="Arial"/>
              </a:rPr>
              <a:t>Jak aktywnie spędzamy czas </a:t>
            </a:r>
            <a:r>
              <a:rPr lang="pl-PL" sz="3700" b="1" dirty="0" smtClean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tr-TR" sz="3700" b="1" dirty="0" smtClean="0">
                <a:solidFill>
                  <a:schemeClr val="bg1"/>
                </a:solidFill>
                <a:latin typeface="Calibri"/>
                <a:cs typeface="Arial"/>
              </a:rPr>
              <a:t>bez </a:t>
            </a:r>
            <a:r>
              <a:rPr lang="tr-TR" sz="3700" b="1" dirty="0">
                <a:solidFill>
                  <a:schemeClr val="bg1"/>
                </a:solidFill>
                <a:latin typeface="Calibri"/>
                <a:cs typeface="Arial"/>
              </a:rPr>
              <a:t>komputera </a:t>
            </a:r>
            <a:r>
              <a:rPr lang="en-US" sz="3700" b="1" dirty="0">
                <a:latin typeface="Calibri"/>
              </a:rPr>
              <a:t/>
            </a:r>
            <a:br>
              <a:rPr lang="en-US" sz="3700" b="1" dirty="0">
                <a:latin typeface="Calibri"/>
              </a:rPr>
            </a:br>
            <a:r>
              <a:rPr lang="tr-TR" sz="3700" b="1" dirty="0">
                <a:solidFill>
                  <a:schemeClr val="bg1"/>
                </a:solidFill>
                <a:latin typeface="Calibri"/>
                <a:cs typeface="Arial"/>
              </a:rPr>
              <a:t>i telefonu?</a:t>
            </a:r>
            <a:endParaRPr lang="tr-TR" sz="37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4893537"/>
            <a:ext cx="3060659" cy="99222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tr-TR" sz="2600" b="1" dirty="0">
                <a:solidFill>
                  <a:srgbClr val="FF0000"/>
                </a:solidFill>
                <a:latin typeface="Calibri"/>
                <a:cs typeface="Calibri"/>
              </a:rPr>
              <a:t>Prezentują ósmoklasiści</a:t>
            </a:r>
            <a:endParaRPr lang="pl-PL" sz="2600" b="1" dirty="0"/>
          </a:p>
          <a:p>
            <a:pPr>
              <a:spcAft>
                <a:spcPts val="600"/>
              </a:spcAft>
            </a:pPr>
            <a:endParaRPr lang="tr-TR" sz="19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r">
              <a:spcAft>
                <a:spcPts val="600"/>
              </a:spcAft>
            </a:pP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kwiecień 2021 r.</a:t>
            </a:r>
          </a:p>
          <a:p>
            <a:pPr>
              <a:spcAft>
                <a:spcPts val="600"/>
              </a:spcAft>
            </a:pPr>
            <a:r>
              <a:rPr lang="tr-TR" dirty="0"/>
              <a:t>Kwiecień 202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A53A868-C420-4BAE-9244-EC162AF05C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2686EF3-81CC-419F-96C3-002A758803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F8D93CCA-A85E-4529-A6F0-8BB54D27BC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ECFA516-C18C-41AE-AFF2-A0D0A59C9E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Miejsce do pracy i rower na tle ceglanej ściany">
            <a:extLst>
              <a:ext uri="{FF2B5EF4-FFF2-40B4-BE49-F238E27FC236}">
                <a16:creationId xmlns="" xmlns:a16="http://schemas.microsoft.com/office/drawing/2014/main" id="{CD70CBA1-8D37-428C-A6CB-45B288674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4" r="13958" b="-3"/>
          <a:stretch/>
        </p:blipFill>
        <p:spPr>
          <a:xfrm>
            <a:off x="5346570" y="751491"/>
            <a:ext cx="6202238" cy="5351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3726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84520" y="1358874"/>
            <a:ext cx="5364480" cy="4066566"/>
          </a:xfrm>
        </p:spPr>
        <p:txBody>
          <a:bodyPr/>
          <a:lstStyle/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Czasem wystarczy tylko odpowiednie miejsce…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Obraz 7" descr="Obraz zawierający zewnętrzne, drzewo, niebo, zawody lekkoatletyczne&#10;&#10;Opis wygenerowany automatycznie">
            <a:extLst>
              <a:ext uri="{FF2B5EF4-FFF2-40B4-BE49-F238E27FC236}">
                <a16:creationId xmlns="" xmlns:a16="http://schemas.microsoft.com/office/drawing/2014/main" id="{9F22CD75-62CB-46D1-BEBC-E5AE06474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93" y="552934"/>
            <a:ext cx="4614047" cy="5809495"/>
          </a:xfrm>
          <a:prstGeom prst="rect">
            <a:avLst/>
          </a:prstGeom>
        </p:spPr>
      </p:pic>
      <p:pic>
        <p:nvPicPr>
          <p:cNvPr id="6" name="Picture 3" descr="C:\Users\mario\AppData\Local\Microsoft\Windows\INetCache\IE\7ULXJAZX\1200px-All_sports_drawing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9680" y="4815840"/>
            <a:ext cx="1995514" cy="1203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444474"/>
            <a:ext cx="10058400" cy="13716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0066"/>
                </a:solidFill>
              </a:rPr>
              <a:t>Relaksujemy się, czytając książki.</a:t>
            </a:r>
            <a:endParaRPr lang="pl-PL" dirty="0">
              <a:solidFill>
                <a:srgbClr val="000066"/>
              </a:solidFill>
            </a:endParaRPr>
          </a:p>
        </p:txBody>
      </p:sp>
      <p:pic>
        <p:nvPicPr>
          <p:cNvPr id="4" name="Symbol zastępczy zawartości 3" descr="martyna (2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56175" y="-90798"/>
            <a:ext cx="4564222" cy="81141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4480" y="2608554"/>
            <a:ext cx="3413760" cy="13716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Delektujemy się muzyką.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mario\AppData\Local\Microsoft\Windows\INetCache\IE\7ULXJAZX\1200px-Eighth_notes_and_rest.svg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404360"/>
            <a:ext cx="1827617" cy="1177290"/>
          </a:xfrm>
          <a:prstGeom prst="rect">
            <a:avLst/>
          </a:prstGeom>
          <a:noFill/>
        </p:spPr>
      </p:pic>
      <p:pic>
        <p:nvPicPr>
          <p:cNvPr id="6" name="Symbol zastępczy zawartości 5" descr="ScreenHunter 46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5320" y="614994"/>
            <a:ext cx="4392200" cy="55362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8680" y="231114"/>
            <a:ext cx="10058400" cy="1371600"/>
          </a:xfrm>
        </p:spPr>
        <p:txBody>
          <a:bodyPr/>
          <a:lstStyle/>
          <a:p>
            <a:r>
              <a:rPr lang="pl-PL" dirty="0" smtClean="0">
                <a:solidFill>
                  <a:srgbClr val="CC0066"/>
                </a:solidFill>
              </a:rPr>
              <a:t>Gotujemy z pasją potrawy tradycyjne.</a:t>
            </a:r>
            <a:endParaRPr lang="pl-PL" dirty="0">
              <a:solidFill>
                <a:srgbClr val="CC0066"/>
              </a:solidFill>
            </a:endParaRPr>
          </a:p>
        </p:txBody>
      </p:sp>
      <p:pic>
        <p:nvPicPr>
          <p:cNvPr id="9" name="Symbol zastępczy zawartości 8" descr="mikołaj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155" y="2545398"/>
            <a:ext cx="2042845" cy="3631723"/>
          </a:xfrm>
        </p:spPr>
      </p:pic>
      <p:pic>
        <p:nvPicPr>
          <p:cNvPr id="10" name="Obraz 9" descr="mikołaj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308" y="2016759"/>
            <a:ext cx="2028826" cy="3606802"/>
          </a:xfrm>
          <a:prstGeom prst="rect">
            <a:avLst/>
          </a:prstGeom>
        </p:spPr>
      </p:pic>
      <p:pic>
        <p:nvPicPr>
          <p:cNvPr id="11" name="Obraz 10" descr="mikołaj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9627" y="2514600"/>
            <a:ext cx="2005965" cy="3566160"/>
          </a:xfrm>
          <a:prstGeom prst="rect">
            <a:avLst/>
          </a:prstGeom>
        </p:spPr>
      </p:pic>
      <p:pic>
        <p:nvPicPr>
          <p:cNvPr id="12" name="Obraz 11" descr="mikołaj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3240" y="2055706"/>
            <a:ext cx="1955483" cy="3476414"/>
          </a:xfrm>
          <a:prstGeom prst="rect">
            <a:avLst/>
          </a:prstGeom>
        </p:spPr>
      </p:pic>
      <p:pic>
        <p:nvPicPr>
          <p:cNvPr id="13" name="Obraz 12" descr="mikołaj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8268" y="1524000"/>
            <a:ext cx="2700338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66"/>
                </a:solidFill>
              </a:rPr>
              <a:t>I te nowoczesne.</a:t>
            </a:r>
            <a:endParaRPr lang="pl-PL" dirty="0">
              <a:solidFill>
                <a:srgbClr val="000066"/>
              </a:solidFill>
            </a:endParaRPr>
          </a:p>
        </p:txBody>
      </p:sp>
      <p:pic>
        <p:nvPicPr>
          <p:cNvPr id="6" name="Symbol zastępczy zawartości 5" descr="julia 2-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443" y="2164398"/>
            <a:ext cx="3461833" cy="3849687"/>
          </a:xfrm>
        </p:spPr>
      </p:pic>
      <p:pic>
        <p:nvPicPr>
          <p:cNvPr id="7" name="Obraz 6" descr="julia 3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3" y="2118360"/>
            <a:ext cx="3648297" cy="3901651"/>
          </a:xfrm>
          <a:prstGeom prst="rect">
            <a:avLst/>
          </a:prstGeom>
        </p:spPr>
      </p:pic>
      <p:pic>
        <p:nvPicPr>
          <p:cNvPr id="8" name="Obraz 7" descr="julia 1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026763" y="2377440"/>
            <a:ext cx="4073797" cy="2956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2740686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>
                <a:solidFill>
                  <a:srgbClr val="000066"/>
                </a:solidFill>
              </a:rPr>
              <a:t>Poszukujemy normalności </a:t>
            </a:r>
            <a:br>
              <a:rPr lang="pl-PL" sz="4800" dirty="0" smtClean="0">
                <a:solidFill>
                  <a:srgbClr val="000066"/>
                </a:solidFill>
              </a:rPr>
            </a:br>
            <a:r>
              <a:rPr lang="pl-PL" sz="4800" dirty="0" smtClean="0">
                <a:solidFill>
                  <a:srgbClr val="000066"/>
                </a:solidFill>
              </a:rPr>
              <a:t>w codzienności.</a:t>
            </a:r>
            <a:endParaRPr lang="pl-PL" sz="4800" dirty="0">
              <a:solidFill>
                <a:srgbClr val="000066"/>
              </a:solidFill>
            </a:endParaRPr>
          </a:p>
        </p:txBody>
      </p:sp>
      <p:pic>
        <p:nvPicPr>
          <p:cNvPr id="4098" name="Picture 2" descr="C:\Users\mario\AppData\Local\Microsoft\Windows\INetCache\IE\G93QY225\Mono_con_Lup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1050" y="2834640"/>
            <a:ext cx="2708910" cy="361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9997440" cy="2694966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C00000"/>
                </a:solidFill>
              </a:rPr>
              <a:t>DZIĘKUJEMY ZA OBEJRZENIE PREZENTACJI.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0243" name="Picture 3" descr="C:\Users\mario\AppData\Local\Microsoft\Windows\INetCache\IE\7ULXJAZX\cm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1987" y="3455670"/>
            <a:ext cx="2790825" cy="247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8680" y="642594"/>
            <a:ext cx="3230880" cy="469140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Karmimy  nasze zwierzaki.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5732" y="4301947"/>
            <a:ext cx="1819656" cy="1667866"/>
          </a:xfrm>
          <a:prstGeom prst="rect">
            <a:avLst/>
          </a:prstGeom>
          <a:noFill/>
        </p:spPr>
      </p:pic>
      <p:pic>
        <p:nvPicPr>
          <p:cNvPr id="6" name="Symbol zastępczy zawartości 5" descr="MicrosoftTeams-image (35)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2680" y="656646"/>
            <a:ext cx="3894368" cy="5555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Urządzamy zwierzakom place zabaw.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maja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19" y="1828800"/>
            <a:ext cx="8978348" cy="4130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92440" y="642594"/>
            <a:ext cx="3459480" cy="4478046"/>
          </a:xfrm>
        </p:spPr>
        <p:txBody>
          <a:bodyPr/>
          <a:lstStyle/>
          <a:p>
            <a:r>
              <a:rPr lang="pl-PL" dirty="0" smtClean="0">
                <a:solidFill>
                  <a:srgbClr val="CC0066"/>
                </a:solidFill>
              </a:rPr>
              <a:t>Troszczymy się </a:t>
            </a:r>
            <a:br>
              <a:rPr lang="pl-PL" dirty="0" smtClean="0">
                <a:solidFill>
                  <a:srgbClr val="CC0066"/>
                </a:solidFill>
              </a:rPr>
            </a:br>
            <a:r>
              <a:rPr lang="pl-PL" dirty="0" smtClean="0">
                <a:solidFill>
                  <a:srgbClr val="CC0066"/>
                </a:solidFill>
              </a:rPr>
              <a:t>o kondycję fizyczną zwierzaków.</a:t>
            </a:r>
            <a:endParaRPr lang="pl-PL" dirty="0">
              <a:solidFill>
                <a:srgbClr val="CC0066"/>
              </a:solidFill>
            </a:endParaRPr>
          </a:p>
        </p:txBody>
      </p:sp>
      <p:pic>
        <p:nvPicPr>
          <p:cNvPr id="2050" name="Picture 2" descr="C:\Program Files (x86)\Microsoft Office\MEDIA\CAGCAT10\j0299763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5417" y="4505706"/>
            <a:ext cx="1827886" cy="1504188"/>
          </a:xfrm>
          <a:prstGeom prst="rect">
            <a:avLst/>
          </a:prstGeom>
          <a:noFill/>
        </p:spPr>
      </p:pic>
      <p:pic>
        <p:nvPicPr>
          <p:cNvPr id="6" name="Symbol zastępczy zawartości 5" descr="ScreenHunter 46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8320" y="569388"/>
            <a:ext cx="4738547" cy="5597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903954"/>
            <a:ext cx="519684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C00000"/>
                </a:solidFill>
              </a:rPr>
              <a:t>Dbamy też o własną kondycję fizyczną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w sposób bardzo aktywny.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4" name="Obraz 7" descr="Obraz zawierający zewnętrzne, niebo, pole, sport&#10;&#10;Opis wygenerowany automatycznie">
            <a:extLst>
              <a:ext uri="{FF2B5EF4-FFF2-40B4-BE49-F238E27FC236}">
                <a16:creationId xmlns="" xmlns:a16="http://schemas.microsoft.com/office/drawing/2014/main" id="{94F7F93D-CB5A-422D-B441-FA143826F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1240" y="411296"/>
            <a:ext cx="3962400" cy="6048398"/>
          </a:xfrm>
        </p:spPr>
      </p:pic>
      <p:pic>
        <p:nvPicPr>
          <p:cNvPr id="3076" name="Picture 4" descr="C:\Users\mario\AppData\Local\Microsoft\Windows\INetCache\IE\G93QY225\striding-151823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1210" y="701040"/>
            <a:ext cx="1948921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50080" y="1633194"/>
            <a:ext cx="6903720" cy="13716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C00000"/>
                </a:solidFill>
              </a:rPr>
              <a:t>Dbamy o kondycję fizyczną w sposób spacerowy.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4" name="Obraz 7">
            <a:extLst>
              <a:ext uri="{FF2B5EF4-FFF2-40B4-BE49-F238E27FC236}">
                <a16:creationId xmlns="" xmlns:a16="http://schemas.microsoft.com/office/drawing/2014/main" id="{59A42ABF-1062-5B4A-BA7F-96BAF562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79" b="10395"/>
          <a:stretch/>
        </p:blipFill>
        <p:spPr>
          <a:xfrm>
            <a:off x="792480" y="429988"/>
            <a:ext cx="3383280" cy="5986602"/>
          </a:xfrm>
        </p:spPr>
      </p:pic>
      <p:sp>
        <p:nvSpPr>
          <p:cNvPr id="5" name="pole tekstowe 4"/>
          <p:cNvSpPr txBox="1"/>
          <p:nvPr/>
        </p:nvSpPr>
        <p:spPr>
          <a:xfrm>
            <a:off x="5593080" y="5669280"/>
            <a:ext cx="574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</a:rPr>
              <a:t>A przy okazji wyprowadzamy psy </a:t>
            </a: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</a:t>
            </a: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l-PL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mario\AppData\Local\Microsoft\Windows\INetCache\IE\7UESIBYA\honden%20eten%203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8527" y="3692567"/>
            <a:ext cx="1534753" cy="1534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840" y="1572234"/>
            <a:ext cx="4693920" cy="2344446"/>
          </a:xfrm>
        </p:spPr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I nie tylko nasze nogi niosą w dal…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mario\AppData\Local\Microsoft\Windows\INetCache\IE\6TY3NW31\719131587_e9b45b32fe[1].jpg"/>
          <p:cNvPicPr>
            <a:picLocks noChangeAspect="1" noChangeArrowheads="1"/>
          </p:cNvPicPr>
          <p:nvPr/>
        </p:nvPicPr>
        <p:blipFill>
          <a:blip r:embed="rId2"/>
          <a:srcRect r="964" b="10112"/>
          <a:stretch>
            <a:fillRect/>
          </a:stretch>
        </p:blipFill>
        <p:spPr bwMode="auto">
          <a:xfrm>
            <a:off x="1680210" y="4724400"/>
            <a:ext cx="2068830" cy="1219200"/>
          </a:xfrm>
          <a:prstGeom prst="rect">
            <a:avLst/>
          </a:prstGeom>
          <a:noFill/>
        </p:spPr>
      </p:pic>
      <p:pic>
        <p:nvPicPr>
          <p:cNvPr id="6" name="Symbol zastępczy zawartości 5" descr="ScreenHunter 46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32120" y="799306"/>
            <a:ext cx="5974080" cy="48406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02880" y="899160"/>
            <a:ext cx="3733800" cy="257807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B050"/>
                </a:solidFill>
              </a:rPr>
              <a:t>W trosce </a:t>
            </a:r>
            <a:br>
              <a:rPr lang="pl-PL" dirty="0" smtClean="0">
                <a:solidFill>
                  <a:srgbClr val="00B050"/>
                </a:solidFill>
              </a:rPr>
            </a:br>
            <a:r>
              <a:rPr lang="pl-PL" dirty="0" smtClean="0">
                <a:solidFill>
                  <a:srgbClr val="00B050"/>
                </a:solidFill>
              </a:rPr>
              <a:t>o planetę stosujemy </a:t>
            </a:r>
            <a:r>
              <a:rPr lang="pl-PL" smtClean="0">
                <a:solidFill>
                  <a:srgbClr val="00B050"/>
                </a:solidFill>
              </a:rPr>
              <a:t>też  </a:t>
            </a:r>
            <a:r>
              <a:rPr lang="pl-PL" smtClean="0">
                <a:solidFill>
                  <a:srgbClr val="00B050"/>
                </a:solidFill>
              </a:rPr>
              <a:t>rolkowy napęd </a:t>
            </a:r>
            <a:r>
              <a:rPr lang="pl-PL" dirty="0" smtClean="0">
                <a:solidFill>
                  <a:srgbClr val="00B050"/>
                </a:solidFill>
              </a:rPr>
              <a:t>nożny </a:t>
            </a:r>
            <a:r>
              <a:rPr lang="pl-PL" dirty="0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pl-PL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mario\AppData\Local\Microsoft\Windows\INetCache\IE\7ULXJAZX\protecting-the-earth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692" y="4069080"/>
            <a:ext cx="2043062" cy="1798320"/>
          </a:xfrm>
          <a:prstGeom prst="rect">
            <a:avLst/>
          </a:prstGeom>
          <a:noFill/>
        </p:spPr>
      </p:pic>
      <p:pic>
        <p:nvPicPr>
          <p:cNvPr id="7" name="Symbol zastępczy zawartości 6" descr="ScreenHunter 46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7240" y="1263544"/>
            <a:ext cx="6336030" cy="43725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7760" y="2560320"/>
            <a:ext cx="4602480" cy="324612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0070C0"/>
                </a:solidFill>
              </a:rPr>
              <a:t>Korzystamy </a:t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dirty="0" smtClean="0">
                <a:solidFill>
                  <a:srgbClr val="0070C0"/>
                </a:solidFill>
              </a:rPr>
              <a:t>ze świeżego powietrza </a:t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dirty="0" smtClean="0">
                <a:solidFill>
                  <a:srgbClr val="0070C0"/>
                </a:solidFill>
              </a:rPr>
              <a:t>bez względu </a:t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dirty="0" smtClean="0">
                <a:solidFill>
                  <a:srgbClr val="0070C0"/>
                </a:solidFill>
              </a:rPr>
              <a:t>na porę roku.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macie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1281" y="456566"/>
            <a:ext cx="4511040" cy="6014720"/>
          </a:xfrm>
        </p:spPr>
      </p:pic>
      <p:pic>
        <p:nvPicPr>
          <p:cNvPr id="8194" name="Picture 2" descr="C:\Program Files (x86)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097" y="520903"/>
            <a:ext cx="1827886" cy="182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91</TotalTime>
  <Words>91</Words>
  <Application>Microsoft Office PowerPoint</Application>
  <PresentationFormat>Niestandardowy</PresentationFormat>
  <Paragraphs>21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SavonVTI</vt:lpstr>
      <vt:lpstr>Jak aktywnie spędzamy czas  bez komputera  i telefonu?</vt:lpstr>
      <vt:lpstr>Karmimy  nasze zwierzaki.</vt:lpstr>
      <vt:lpstr>Urządzamy zwierzakom place zabaw.</vt:lpstr>
      <vt:lpstr>Troszczymy się  o kondycję fizyczną zwierzaków.</vt:lpstr>
      <vt:lpstr>Dbamy też o własną kondycję fizyczną  w sposób bardzo aktywny.</vt:lpstr>
      <vt:lpstr>Dbamy o kondycję fizyczną w sposób spacerowy.</vt:lpstr>
      <vt:lpstr>I nie tylko nasze nogi niosą w dal…</vt:lpstr>
      <vt:lpstr>W trosce  o planetę stosujemy też  rolkowy napęd nożny </vt:lpstr>
      <vt:lpstr>Korzystamy  ze świeżego powietrza  bez względu  na porę roku.</vt:lpstr>
      <vt:lpstr>Czasem wystarczy tylko odpowiednie miejsce…</vt:lpstr>
      <vt:lpstr>Relaksujemy się, czytając książki.</vt:lpstr>
      <vt:lpstr>Delektujemy się muzyką.</vt:lpstr>
      <vt:lpstr>Gotujemy z pasją potrawy tradycyjne.</vt:lpstr>
      <vt:lpstr>I te nowoczesne.</vt:lpstr>
      <vt:lpstr>Poszukujemy normalności  w codzienności.</vt:lpstr>
      <vt:lpstr>DZIĘKUJEMY ZA OBEJRZENIE PREZENTACJI.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Mariola Tomczyk</dc:creator>
  <cp:lastModifiedBy>Mariola Tomczyk</cp:lastModifiedBy>
  <cp:revision>16</cp:revision>
  <dcterms:created xsi:type="dcterms:W3CDTF">2021-04-13T18:16:17Z</dcterms:created>
  <dcterms:modified xsi:type="dcterms:W3CDTF">2021-04-21T21:25:55Z</dcterms:modified>
</cp:coreProperties>
</file>