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494D0-937C-42CE-A7D8-6D26343D6FBA}" v="53" dt="2021-04-14T19:52:31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5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1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8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6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9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8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5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3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6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6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7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6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68E63B2-B530-4785-A8D4-6F73E9E8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34" y="1224280"/>
            <a:ext cx="9520705" cy="464194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i="0" dirty="0"/>
              <a:t>Zapraszamy do obejrzenia prezentacji </a:t>
            </a:r>
            <a:r>
              <a:rPr lang="pl-PL" sz="4800" b="1" i="0" dirty="0" smtClean="0"/>
              <a:t>p</a:t>
            </a:r>
            <a:r>
              <a:rPr lang="en-US" sz="4800" b="1" i="0" dirty="0" smtClean="0"/>
              <a:t>rzygotowanych </a:t>
            </a:r>
            <a:r>
              <a:rPr lang="en-US" sz="4800" b="1" i="0" dirty="0"/>
              <a:t>przez nas wiosennych, zdrowych kanapek oraz sałatek.</a:t>
            </a:r>
            <a:br>
              <a:rPr lang="en-US" sz="4800" b="1" i="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4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talerz, wewnątrz, warzywo&#10;&#10;Opis wygenerowany automatycznie">
            <a:extLst>
              <a:ext uri="{FF2B5EF4-FFF2-40B4-BE49-F238E27FC236}">
                <a16:creationId xmlns:a16="http://schemas.microsoft.com/office/drawing/2014/main" xmlns="" id="{EF50F6AC-85F0-445B-8F68-D7A41FE25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41" y="773211"/>
            <a:ext cx="6352717" cy="53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1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woce&#10;&#10;Opis wygenerowany automatycznie">
            <a:extLst>
              <a:ext uri="{FF2B5EF4-FFF2-40B4-BE49-F238E27FC236}">
                <a16:creationId xmlns:a16="http://schemas.microsoft.com/office/drawing/2014/main" xmlns="" id="{969B3D14-427B-4D70-BBF3-8F6F5CD22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80" y="875685"/>
            <a:ext cx="6808839" cy="51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1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mięso, posiłek, dodatki&#10;&#10;Opis wygenerowany automatycznie">
            <a:extLst>
              <a:ext uri="{FF2B5EF4-FFF2-40B4-BE49-F238E27FC236}">
                <a16:creationId xmlns:a16="http://schemas.microsoft.com/office/drawing/2014/main" xmlns="" id="{D9141710-8B91-40CC-A72B-CC49A4D37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28" y="756989"/>
            <a:ext cx="4008016" cy="53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8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, żywność, wewnątrz, podłoże&#10;&#10;Opis wygenerowany automatycznie">
            <a:extLst>
              <a:ext uri="{FF2B5EF4-FFF2-40B4-BE49-F238E27FC236}">
                <a16:creationId xmlns:a16="http://schemas.microsoft.com/office/drawing/2014/main" xmlns="" id="{72D917AA-5F47-4B32-8A49-CCC8807E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71" y="1136701"/>
            <a:ext cx="6440590" cy="41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ywność, owoce, plastikowy, świeże&#10;&#10;Opis wygenerowany automatycznie">
            <a:extLst>
              <a:ext uri="{FF2B5EF4-FFF2-40B4-BE49-F238E27FC236}">
                <a16:creationId xmlns:a16="http://schemas.microsoft.com/office/drawing/2014/main" xmlns="" id="{5FCF3A42-60BE-4219-AA1D-E3BF3C8F0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78" y="884904"/>
            <a:ext cx="6269643" cy="46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4460CCE-D9E7-4213-9F06-C5F0568A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187" y="1981434"/>
            <a:ext cx="7993625" cy="3463217"/>
          </a:xfrm>
        </p:spPr>
        <p:txBody>
          <a:bodyPr>
            <a:normAutofit/>
          </a:bodyPr>
          <a:lstStyle/>
          <a:p>
            <a:r>
              <a:rPr lang="pl-PL" b="1" dirty="0"/>
              <a:t>Kanapki oraz sałatki wykonała kl.VII</a:t>
            </a:r>
            <a:br>
              <a:rPr lang="pl-PL" b="1" dirty="0"/>
            </a:br>
            <a:r>
              <a:rPr lang="pl-PL" b="1" dirty="0"/>
              <a:t>wraz z wychowawcą klasy.</a:t>
            </a:r>
          </a:p>
        </p:txBody>
      </p:sp>
    </p:spTree>
    <p:extLst>
      <p:ext uri="{BB962C8B-B14F-4D97-AF65-F5344CB8AC3E}">
        <p14:creationId xmlns:p14="http://schemas.microsoft.com/office/powerpoint/2010/main" val="86871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17D2D35-C132-4ECC-B2FE-29984ABBD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37" y="667493"/>
            <a:ext cx="4152270" cy="5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8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przekąski, kanapka&#10;&#10;Opis wygenerowany automatycznie">
            <a:extLst>
              <a:ext uri="{FF2B5EF4-FFF2-40B4-BE49-F238E27FC236}">
                <a16:creationId xmlns:a16="http://schemas.microsoft.com/office/drawing/2014/main" xmlns="" id="{3590AB3E-5CF9-4D7D-914C-45A02D47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9" y="750863"/>
            <a:ext cx="3305907" cy="53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talerz, stół, naczynie&#10;&#10;Opis wygenerowany automatycznie">
            <a:extLst>
              <a:ext uri="{FF2B5EF4-FFF2-40B4-BE49-F238E27FC236}">
                <a16:creationId xmlns:a16="http://schemas.microsoft.com/office/drawing/2014/main" xmlns="" id="{166EB44F-BB1E-4FCD-A48F-B431B79AC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41" y="669889"/>
            <a:ext cx="4125194" cy="55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warzywo, naczynie, sałatka&#10;&#10;Opis wygenerowany automatycznie">
            <a:extLst>
              <a:ext uri="{FF2B5EF4-FFF2-40B4-BE49-F238E27FC236}">
                <a16:creationId xmlns:a16="http://schemas.microsoft.com/office/drawing/2014/main" xmlns="" id="{B31F6FF8-1FDE-4CD3-9435-0A06378D1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4" y="726872"/>
            <a:ext cx="4053192" cy="54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5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roślina, herbata&#10;&#10;Opis wygenerowany automatycznie">
            <a:extLst>
              <a:ext uri="{FF2B5EF4-FFF2-40B4-BE49-F238E27FC236}">
                <a16:creationId xmlns:a16="http://schemas.microsoft.com/office/drawing/2014/main" xmlns="" id="{FE8B9500-BF51-4101-9892-4C0348F79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21" y="678765"/>
            <a:ext cx="5294093" cy="55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EBDF65-B58C-4B16-9269-97A3BA9F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1" y="730215"/>
            <a:ext cx="4048177" cy="53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, żywność, talerz&#10;&#10;Opis wygenerowany automatycznie">
            <a:extLst>
              <a:ext uri="{FF2B5EF4-FFF2-40B4-BE49-F238E27FC236}">
                <a16:creationId xmlns:a16="http://schemas.microsoft.com/office/drawing/2014/main" xmlns="" id="{A5A3ADC5-9D80-45CD-BF90-BAA3277C817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16" y="771851"/>
            <a:ext cx="4146498" cy="53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żywność, świeże&#10;&#10;Opis wygenerowany automatycznie">
            <a:extLst>
              <a:ext uri="{FF2B5EF4-FFF2-40B4-BE49-F238E27FC236}">
                <a16:creationId xmlns:a16="http://schemas.microsoft.com/office/drawing/2014/main" xmlns="" id="{84375A54-FF6C-4E2C-A77B-C62EA65D1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64" y="725167"/>
            <a:ext cx="2941012" cy="54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20</Words>
  <Application>Microsoft Office PowerPoint</Application>
  <PresentationFormat>Panoramiczny</PresentationFormat>
  <Paragraphs>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Organiczny</vt:lpstr>
      <vt:lpstr>Zapraszamy do obejrzenia prezentacji przygotowanych przez nas wiosennych, zdrowych kanapek oraz sałatek.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Kanapki oraz sałatki wykonała kl.VII wraz z wychowawcą klasy.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Zapraszamy do obejrzenia prezentacji Przygotowanych przez nas wiosennych, zdrowych kanapek oraz sałatek. </dc:title>
  <dc:creator>Tomasz Kuźdub</dc:creator>
  <cp:lastModifiedBy>Jola</cp:lastModifiedBy>
  <cp:revision>2</cp:revision>
  <dcterms:created xsi:type="dcterms:W3CDTF">2021-04-14T18:58:31Z</dcterms:created>
  <dcterms:modified xsi:type="dcterms:W3CDTF">2021-04-17T16:57:43Z</dcterms:modified>
</cp:coreProperties>
</file>