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0" r:id="rId1"/>
  </p:sldMasterIdLst>
  <p:sldIdLst>
    <p:sldId id="261" r:id="rId2"/>
    <p:sldId id="260" r:id="rId3"/>
    <p:sldId id="263" r:id="rId4"/>
    <p:sldId id="264" r:id="rId5"/>
    <p:sldId id="269" r:id="rId6"/>
    <p:sldId id="258" r:id="rId7"/>
    <p:sldId id="267" r:id="rId8"/>
    <p:sldId id="259" r:id="rId9"/>
    <p:sldId id="265" r:id="rId10"/>
    <p:sldId id="257" r:id="rId11"/>
    <p:sldId id="266" r:id="rId12"/>
    <p:sldId id="256" r:id="rId13"/>
    <p:sldId id="262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C78ADD5-9352-4BAD-AD16-D6B53E44C827}">
          <p14:sldIdLst>
            <p14:sldId id="261"/>
            <p14:sldId id="260"/>
            <p14:sldId id="263"/>
            <p14:sldId id="264"/>
            <p14:sldId id="269"/>
            <p14:sldId id="258"/>
            <p14:sldId id="267"/>
            <p14:sldId id="259"/>
            <p14:sldId id="265"/>
            <p14:sldId id="257"/>
            <p14:sldId id="266"/>
            <p14:sldId id="256"/>
            <p14:sldId id="262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6" d="100"/>
          <a:sy n="46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3448B07-2C06-4CF2-8E91-F7385E71E2CB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120782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58433"/>
      </p:ext>
    </p:extLst>
  </p:cSld>
  <p:clrMapOvr>
    <a:masterClrMapping/>
  </p:clrMapOvr>
  <p:transition>
    <p:cover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180519"/>
      </p:ext>
    </p:extLst>
  </p:cSld>
  <p:clrMapOvr>
    <a:masterClrMapping/>
  </p:clrMapOvr>
  <p:transition>
    <p:cover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881164"/>
      </p:ext>
    </p:extLst>
  </p:cSld>
  <p:clrMapOvr>
    <a:masterClrMapping/>
  </p:clrMapOvr>
  <p:transition>
    <p:cover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08477"/>
      </p:ext>
    </p:extLst>
  </p:cSld>
  <p:clrMapOvr>
    <a:masterClrMapping/>
  </p:clrMapOvr>
  <p:transition>
    <p:cover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100414"/>
      </p:ext>
    </p:extLst>
  </p:cSld>
  <p:clrMapOvr>
    <a:masterClrMapping/>
  </p:clrMapOvr>
  <p:transition>
    <p:cover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089816"/>
      </p:ext>
    </p:extLst>
  </p:cSld>
  <p:clrMapOvr>
    <a:masterClrMapping/>
  </p:clrMapOvr>
  <p:transition>
    <p:cover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543814"/>
      </p:ext>
    </p:extLst>
  </p:cSld>
  <p:clrMapOvr>
    <a:masterClrMapping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582735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2572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DAC-232D-4042-B5C0-E64770A42A28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483229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42225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165164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111443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02985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546659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52694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8A1663-7765-4EF4-B97F-A02E70C6265E}" type="datetimeFigureOut">
              <a:rPr lang="en-US" smtClean="0"/>
              <a:t>4/17/2021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ransition>
    <p:cover/>
  </p:transition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73036" y="1871131"/>
            <a:ext cx="7169728" cy="3313818"/>
          </a:xfrm>
        </p:spPr>
        <p:txBody>
          <a:bodyPr/>
          <a:lstStyle/>
          <a:p>
            <a:r>
              <a:rPr lang="pl-PL" b="1"/>
              <a:t>Jak </a:t>
            </a:r>
            <a:r>
              <a:rPr lang="pl-PL" b="1" smtClean="0"/>
              <a:t>aktywnie spędzamy </a:t>
            </a:r>
            <a:r>
              <a:rPr lang="pl-PL" b="1" dirty="0" smtClean="0"/>
              <a:t>czas w </a:t>
            </a:r>
            <a:r>
              <a:rPr lang="pl-PL" b="1"/>
              <a:t>domu </a:t>
            </a:r>
            <a:r>
              <a:rPr lang="pl-PL" b="1" smtClean="0"/>
              <a:t/>
            </a:r>
            <a:br>
              <a:rPr lang="pl-PL" b="1" smtClean="0"/>
            </a:br>
            <a:r>
              <a:rPr lang="pl-PL" b="1" smtClean="0"/>
              <a:t>bez </a:t>
            </a:r>
            <a:r>
              <a:rPr lang="pl-PL" b="1" dirty="0"/>
              <a:t>komputera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telefonu</a:t>
            </a:r>
            <a:r>
              <a:rPr lang="pl-PL" b="1" dirty="0" smtClean="0"/>
              <a:t>?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 flipV="1">
            <a:off x="13967209" y="5044273"/>
            <a:ext cx="2230734" cy="1607736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610354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971817" y="3657596"/>
            <a:ext cx="651164" cy="318658"/>
          </a:xfrm>
        </p:spPr>
        <p:txBody>
          <a:bodyPr bIns="468000"/>
          <a:lstStyle/>
          <a:p>
            <a:pPr algn="l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7456726" y="3657597"/>
            <a:ext cx="734291" cy="132080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8194" name="Picture 2" descr="Brak opisu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" b="15246"/>
          <a:stretch/>
        </p:blipFill>
        <p:spPr bwMode="auto">
          <a:xfrm>
            <a:off x="5106988" y="1841501"/>
            <a:ext cx="2033442" cy="31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4678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62242" y="815009"/>
            <a:ext cx="5983357" cy="2571655"/>
          </a:xfrm>
        </p:spPr>
        <p:txBody>
          <a:bodyPr bIns="468000"/>
          <a:lstStyle/>
          <a:p>
            <a:pPr algn="l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5485165" y="3737113"/>
            <a:ext cx="5168348" cy="124128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71" y="1745762"/>
            <a:ext cx="2524858" cy="336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9318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flipH="1">
            <a:off x="14219433" y="1489753"/>
            <a:ext cx="71919" cy="1896911"/>
          </a:xfrm>
        </p:spPr>
        <p:txBody>
          <a:bodyPr bIns="468000"/>
          <a:lstStyle/>
          <a:p>
            <a:pPr algn="l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4938625" y="3164440"/>
            <a:ext cx="513708" cy="181395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8" name="Picture 4" descr="Brak opis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853" y="1889579"/>
            <a:ext cx="3084295" cy="30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27949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62242" y="815009"/>
            <a:ext cx="5983357" cy="2571655"/>
          </a:xfrm>
        </p:spPr>
        <p:txBody>
          <a:bodyPr bIns="468000"/>
          <a:lstStyle/>
          <a:p>
            <a:pPr algn="l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5485165" y="3737113"/>
            <a:ext cx="5168348" cy="124128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37" y="1763092"/>
            <a:ext cx="2498863" cy="33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0881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Dziękujemy za obejrzenie prezentacji!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                                               Wykonała: Klasa VII z wychowawcą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216095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62242" y="815009"/>
            <a:ext cx="5983357" cy="2571655"/>
          </a:xfrm>
        </p:spPr>
        <p:txBody>
          <a:bodyPr bIns="468000"/>
          <a:lstStyle/>
          <a:p>
            <a:pPr algn="l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5485165" y="3737113"/>
            <a:ext cx="5168348" cy="124128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20" y="2297285"/>
            <a:ext cx="4537624" cy="226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26688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flipH="1">
            <a:off x="14219433" y="1489753"/>
            <a:ext cx="71919" cy="1896911"/>
          </a:xfrm>
        </p:spPr>
        <p:txBody>
          <a:bodyPr bIns="468000"/>
          <a:lstStyle/>
          <a:p>
            <a:pPr algn="l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4938625" y="3164440"/>
            <a:ext cx="513708" cy="1813959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69" y="1826147"/>
            <a:ext cx="2404279" cy="32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0792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62242" y="815009"/>
            <a:ext cx="5983357" cy="2571655"/>
          </a:xfrm>
        </p:spPr>
        <p:txBody>
          <a:bodyPr bIns="468000"/>
          <a:lstStyle/>
          <a:p>
            <a:pPr algn="l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5485165" y="3737113"/>
            <a:ext cx="5168348" cy="124128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26" name="Picture 2" descr="https://scontent.xx.fbcdn.net/v/t1.15752-0/p403x403/173192118_458161555456701_2331405812946820984_n.jpg?_nc_cat=106&amp;ccb=1-3&amp;_nc_sid=f79d6e&amp;_nc_ohc=4ZPrLp0F1hYAX_ptjHg&amp;_nc_ad=z-m&amp;_nc_cid=0&amp;_nc_ht=scontent.xx&amp;tp=6&amp;oh=1b41cd0c8e5e4f9acbd4e3d8a777d1c6&amp;oe=609E09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582" y="1846812"/>
            <a:ext cx="4216549" cy="31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393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62242" y="815009"/>
            <a:ext cx="5983357" cy="2571655"/>
          </a:xfrm>
        </p:spPr>
        <p:txBody>
          <a:bodyPr bIns="468000"/>
          <a:lstStyle/>
          <a:p>
            <a:pPr algn="l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5485165" y="3737113"/>
            <a:ext cx="5168348" cy="124128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Picture 2" descr="https://scontent.xx.fbcdn.net/v/t1.15752-0/s206x206/174111047_866981277218242_4242327605364184884_n.jpg?_nc_cat=103&amp;ccb=1-3&amp;_nc_sid=58c789&amp;_nc_ohc=68j6gNkrbCMAX82kRQE&amp;_nc_ad=z-m&amp;_nc_cid=0&amp;_nc_ht=scontent.xx&amp;tp=7&amp;oh=48b84b53662157fc01958b6533bd5e93&amp;oe=609CE1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29" y="1890603"/>
            <a:ext cx="2315064" cy="307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20222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91352" y="3657596"/>
            <a:ext cx="606175" cy="154115"/>
          </a:xfrm>
        </p:spPr>
        <p:txBody>
          <a:bodyPr bIns="468000"/>
          <a:lstStyle/>
          <a:p>
            <a:pPr algn="l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5133833" y="4592548"/>
            <a:ext cx="452063" cy="385850"/>
          </a:xfrm>
        </p:spPr>
        <p:txBody>
          <a:bodyPr>
            <a:normAutofit lnSpcReduction="10000"/>
          </a:bodyPr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128" y="1886387"/>
            <a:ext cx="2435744" cy="32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166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62242" y="815009"/>
            <a:ext cx="5983357" cy="2571655"/>
          </a:xfrm>
        </p:spPr>
        <p:txBody>
          <a:bodyPr bIns="468000"/>
          <a:lstStyle/>
          <a:p>
            <a:pPr algn="l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5485165" y="3737113"/>
            <a:ext cx="5168348" cy="124128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074" name="Picture 2" descr="https://scontent.xx.fbcdn.net/v/t1.15752-0/s640x640/173549510_2910433405862947_7479027123275816551_n.jpg?_nc_cat=103&amp;ccb=1-3&amp;_nc_sid=f79d6e&amp;_nc_ohc=0slYKA-UEz4AX9FeywZ&amp;_nc_ad=z-m&amp;_nc_cid=0&amp;_nc_ht=scontent.xx&amp;tp=7&amp;oh=097dec14c223859424f56330537526fc&amp;oe=609B0C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" t="6420" r="-1132" b="11477"/>
          <a:stretch/>
        </p:blipFill>
        <p:spPr bwMode="auto">
          <a:xfrm>
            <a:off x="5119461" y="1789897"/>
            <a:ext cx="1754867" cy="327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17041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66803" y="12536713"/>
            <a:ext cx="1641264" cy="158608"/>
          </a:xfrm>
        </p:spPr>
        <p:txBody>
          <a:bodyPr bIns="468000"/>
          <a:lstStyle/>
          <a:p>
            <a:pPr algn="l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 flipV="1">
            <a:off x="17115183" y="4353339"/>
            <a:ext cx="4631634" cy="735496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6146" name="Picture 2" descr="Brak opis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91" y="1777551"/>
            <a:ext cx="1783694" cy="330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510716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962242" y="815009"/>
            <a:ext cx="5983357" cy="2571655"/>
          </a:xfrm>
        </p:spPr>
        <p:txBody>
          <a:bodyPr bIns="468000"/>
          <a:lstStyle/>
          <a:p>
            <a:pPr algn="l"/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H="1">
            <a:off x="15485165" y="3737113"/>
            <a:ext cx="5168348" cy="124128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2052" name="Picture 4" descr="Brak opis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46" y="1972732"/>
            <a:ext cx="2443231" cy="291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3939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19</Words>
  <Application>Microsoft Office PowerPoint</Application>
  <PresentationFormat>Panoramiczny</PresentationFormat>
  <Paragraphs>5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Garamond</vt:lpstr>
      <vt:lpstr>Wingdings</vt:lpstr>
      <vt:lpstr>Organiczny</vt:lpstr>
      <vt:lpstr>Jak aktywnie spędzamy czas w domu  bez komputera  i telefonu?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za obejrzenie prezentacji!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aktywnie spędzamy czas w domu bez komputera i telefonu?</dc:title>
  <dc:creator>Gabrysiak13</dc:creator>
  <cp:lastModifiedBy>Jola</cp:lastModifiedBy>
  <cp:revision>11</cp:revision>
  <dcterms:created xsi:type="dcterms:W3CDTF">2021-04-14T13:35:14Z</dcterms:created>
  <dcterms:modified xsi:type="dcterms:W3CDTF">2021-04-17T16:52:26Z</dcterms:modified>
</cp:coreProperties>
</file>