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2" r:id="rId8"/>
    <p:sldId id="263" r:id="rId9"/>
    <p:sldId id="265" r:id="rId10"/>
    <p:sldId id="267" r:id="rId11"/>
    <p:sldId id="275" r:id="rId12"/>
    <p:sldId id="266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20A210-06E1-4DA0-8CA7-E5202E7173FD}" v="409" dt="2021-04-12T10:41:08.501"/>
    <p1510:client id="{A823DF0D-1B32-D58D-AC2C-E697844D4C32}" v="557" dt="2021-04-12T18:52:39.147"/>
    <p1510:client id="{B5FD5E19-E586-CFB0-D432-C1E457DCCA8F}" v="125" dt="2021-04-12T19:31:42.157"/>
    <p1510:client id="{DA3F2147-0D45-158A-F833-A3982FAB78B6}" v="374" dt="2021-04-12T19:54:43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390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1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90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1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8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173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5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413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2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9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46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5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987859" y="1626720"/>
            <a:ext cx="6105194" cy="2031055"/>
          </a:xfrm>
        </p:spPr>
        <p:txBody>
          <a:bodyPr>
            <a:normAutofit/>
          </a:bodyPr>
          <a:lstStyle/>
          <a:p>
            <a:r>
              <a:rPr lang="pl-PL" sz="4700">
                <a:solidFill>
                  <a:srgbClr val="FFFFFF"/>
                </a:solidFill>
                <a:cs typeface="Posterama"/>
              </a:rPr>
              <a:t>Dzień Promocji Zdrowia 2021</a:t>
            </a:r>
            <a:br>
              <a:rPr lang="pl-PL" sz="4700">
                <a:solidFill>
                  <a:srgbClr val="FFFFFF"/>
                </a:solidFill>
                <a:cs typeface="Posterama"/>
              </a:rPr>
            </a:br>
            <a:endParaRPr lang="pl-PL" sz="4700">
              <a:solidFill>
                <a:srgbClr val="FFFFFF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102877" y="4074718"/>
            <a:ext cx="6105194" cy="68207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Jak aktywnie spędzamy czas w domu bez komputera i telefonu?</a:t>
            </a:r>
            <a:endParaRPr lang="pl-PL" dirty="0">
              <a:solidFill>
                <a:srgbClr val="FFFFFF"/>
              </a:solidFill>
              <a:cs typeface="Calibri"/>
            </a:endParaRPr>
          </a:p>
          <a:p>
            <a:endParaRPr lang="pl-PL" dirty="0">
              <a:solidFill>
                <a:srgbClr val="FFFFFF"/>
              </a:solidFill>
              <a:cs typeface="Calibri"/>
            </a:endParaRPr>
          </a:p>
          <a:p>
            <a:r>
              <a:rPr lang="pl-PL" dirty="0">
                <a:solidFill>
                  <a:srgbClr val="FFFFFF"/>
                </a:solidFill>
              </a:rPr>
              <a:t>Opracowanie: klasa 4</a:t>
            </a:r>
            <a:endParaRPr lang="pl-PL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4689E-29C8-4D33-8893-5BF87ADF1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Ruch na świeżym powietrzu to samo zdrowie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4A9E0E0-41EF-4EF8-AFFF-7A1837FF3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3" r="-3" b="-3"/>
          <a:stretch/>
        </p:blipFill>
        <p:spPr>
          <a:xfrm>
            <a:off x="4125081" y="972235"/>
            <a:ext cx="3383280" cy="504773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9CA8DD1-6185-41C2-9A9E-0ECA83A7C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265" r="4365" b="-3"/>
          <a:stretch/>
        </p:blipFill>
        <p:spPr>
          <a:xfrm>
            <a:off x="7812357" y="972235"/>
            <a:ext cx="3383280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03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10411_123526">
            <a:hlinkClick r:id="" action="ppaction://media"/>
            <a:extLst>
              <a:ext uri="{FF2B5EF4-FFF2-40B4-BE49-F238E27FC236}">
                <a16:creationId xmlns:a16="http://schemas.microsoft.com/office/drawing/2014/main" id="{3800D8C9-AE44-4337-BDC5-4AB444391AE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297" y="149134"/>
            <a:ext cx="5247860" cy="6559731"/>
          </a:xfrm>
        </p:spPr>
      </p:pic>
      <p:pic>
        <p:nvPicPr>
          <p:cNvPr id="6" name="20210409_124320 (1)">
            <a:hlinkClick r:id="" action="ppaction://media"/>
            <a:extLst>
              <a:ext uri="{FF2B5EF4-FFF2-40B4-BE49-F238E27FC236}">
                <a16:creationId xmlns:a16="http://schemas.microsoft.com/office/drawing/2014/main" id="{90B0792F-640C-4875-B209-E61A3698213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9982" y="149134"/>
            <a:ext cx="5923721" cy="65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9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2">
                <a:lumMod val="75000"/>
              </a:schemeClr>
            </a:gs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4EBE005-CEE6-4F40-BF7A-34B63EE29B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1977" y="2141927"/>
            <a:ext cx="3266404" cy="4351338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0DA3DE4-C7C6-46B1-B25A-0319C38D69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98267" y="215360"/>
            <a:ext cx="3263504" cy="4351338"/>
          </a:xfr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82C7FE5-0402-4B73-BA08-AEF4F0109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570" y="2148164"/>
            <a:ext cx="3404558" cy="45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07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915057B-2628-46DD-AFBB-44576AC78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20" r="-2" b="9227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903949B-80CF-4D7B-8589-7F1297D0C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49" r="-2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02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F79BB268-473C-4810-917A-BF251DC9F0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3249" y="1782493"/>
            <a:ext cx="3608560" cy="4811413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F358E8A-0C20-458E-B4B5-1ACF5EFAB6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36213" y="1710606"/>
            <a:ext cx="3668970" cy="4883300"/>
          </a:xfr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AB2AA91-8B04-4866-BEAC-CCF45B914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174" y="451636"/>
            <a:ext cx="3620218" cy="48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33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BCF6889-7966-41B7-8C1F-E544F8E6A2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248" y="718569"/>
            <a:ext cx="4083013" cy="5458394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FAB5033-3E25-4753-85D4-FEA262E430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1739" y="718569"/>
            <a:ext cx="4083013" cy="5458394"/>
          </a:xfrm>
        </p:spPr>
      </p:pic>
    </p:spTree>
    <p:extLst>
      <p:ext uri="{BB962C8B-B14F-4D97-AF65-F5344CB8AC3E}">
        <p14:creationId xmlns:p14="http://schemas.microsoft.com/office/powerpoint/2010/main" val="3549073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EC360E1-C5BD-4D69-8C0C-4A3B1D3B93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0348" r="-2" b="21387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DF342D-BC22-412D-AC0E-16F409A21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po wysiłku fizycznym czas na coś pysznego i zdrowego do zjedzenia...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3F650E2-7761-4E9A-BFB6-F3F2B2AC86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12209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1752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E07707E3-50F4-4915-AD4C-027C860B67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497097" y="2098795"/>
            <a:ext cx="3263504" cy="4351338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8955EBD-257D-4A94-B311-E71E37B2BF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33574" y="2098795"/>
            <a:ext cx="4550550" cy="4351338"/>
          </a:xfr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1AA7B04-F631-4D4F-94CD-0A0B4364D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93722" y="804413"/>
            <a:ext cx="4425350" cy="332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60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2C6A6C8-3DA6-4EF4-A65F-97F8B7F92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3" y="2201517"/>
            <a:ext cx="5870713" cy="440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099E9F9-7CDC-4CD9-AC39-9F3B1E97E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26" y="253448"/>
            <a:ext cx="5870713" cy="440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94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729FC-BC57-44C3-B181-52548AFD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I </a:t>
            </a:r>
            <a:r>
              <a:rPr lang="en-US" dirty="0" err="1">
                <a:cs typeface="Calibri Light"/>
              </a:rPr>
              <a:t>jeszcze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krótkie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wspomnienie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zimy</a:t>
            </a:r>
            <a:r>
              <a:rPr lang="en-US" dirty="0">
                <a:cs typeface="Calibri Light"/>
              </a:rPr>
              <a:t>...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F2148DA-08F1-46BF-8CE8-805418A52A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0310" y="1494946"/>
            <a:ext cx="4515608" cy="4682017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590E5C7-F6C8-4597-B04B-039CCA894F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99052" y="1279285"/>
            <a:ext cx="4218007" cy="5142093"/>
          </a:xfrm>
        </p:spPr>
      </p:pic>
    </p:spTree>
    <p:extLst>
      <p:ext uri="{BB962C8B-B14F-4D97-AF65-F5344CB8AC3E}">
        <p14:creationId xmlns:p14="http://schemas.microsoft.com/office/powerpoint/2010/main" val="3627131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5E9BB-8EB7-40D9-8687-DF87AC35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Nauka zdalna zmusza nas do </a:t>
            </a:r>
            <a:b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pozostawania w domu </a:t>
            </a:r>
            <a:b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 spędzania wielu godzin przed </a:t>
            </a:r>
            <a:b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komputerem. Jednak my znamy </a:t>
            </a:r>
            <a:b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receptę na długie i zdrowe życie...</a:t>
            </a:r>
          </a:p>
        </p:txBody>
      </p:sp>
    </p:spTree>
    <p:extLst>
      <p:ext uri="{BB962C8B-B14F-4D97-AF65-F5344CB8AC3E}">
        <p14:creationId xmlns:p14="http://schemas.microsoft.com/office/powerpoint/2010/main" val="262063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389AE-B189-44FE-A571-7109584E6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ea typeface="+mj-lt"/>
                <a:cs typeface="+mj-lt"/>
              </a:rPr>
              <a:t>Zasady</a:t>
            </a:r>
            <a:r>
              <a:rPr lang="en-US" b="1" dirty="0">
                <a:ea typeface="+mj-lt"/>
                <a:cs typeface="+mj-lt"/>
              </a:rPr>
              <a:t> </a:t>
            </a:r>
            <a:r>
              <a:rPr lang="en-US" b="1" dirty="0" err="1">
                <a:ea typeface="+mj-lt"/>
                <a:cs typeface="+mj-lt"/>
              </a:rPr>
              <a:t>zdrowego</a:t>
            </a:r>
            <a:r>
              <a:rPr lang="en-US" b="1" dirty="0">
                <a:ea typeface="+mj-lt"/>
                <a:cs typeface="+mj-lt"/>
              </a:rPr>
              <a:t> </a:t>
            </a:r>
            <a:r>
              <a:rPr lang="en-US" b="1" dirty="0" err="1">
                <a:ea typeface="+mj-lt"/>
                <a:cs typeface="+mj-lt"/>
              </a:rPr>
              <a:t>stylu</a:t>
            </a:r>
            <a:r>
              <a:rPr lang="en-US" b="1" dirty="0">
                <a:ea typeface="+mj-lt"/>
                <a:cs typeface="+mj-lt"/>
              </a:rPr>
              <a:t> </a:t>
            </a:r>
            <a:r>
              <a:rPr lang="en-US" b="1" dirty="0" err="1">
                <a:ea typeface="+mj-lt"/>
                <a:cs typeface="+mj-lt"/>
              </a:rPr>
              <a:t>życia</a:t>
            </a:r>
            <a:r>
              <a:rPr lang="en-US" b="1" dirty="0">
                <a:ea typeface="+mj-lt"/>
                <a:cs typeface="+mj-lt"/>
              </a:rPr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33004-F263-4DA1-A1CE-70D0EC962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    1. </a:t>
            </a:r>
            <a:r>
              <a:rPr lang="en-US" sz="2000" dirty="0" err="1">
                <a:ea typeface="+mn-lt"/>
                <a:cs typeface="+mn-lt"/>
              </a:rPr>
              <a:t>Prawidłowe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żywienie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dirty="0"/>
          </a:p>
          <a:p>
            <a:pPr>
              <a:buClr>
                <a:srgbClr val="FFFFFF"/>
              </a:buClr>
            </a:pPr>
            <a:r>
              <a:rPr lang="en-US" sz="2000" dirty="0">
                <a:ea typeface="+mn-lt"/>
                <a:cs typeface="+mn-lt"/>
              </a:rPr>
              <a:t>2. </a:t>
            </a:r>
            <a:r>
              <a:rPr lang="en-US" sz="2000" dirty="0" err="1">
                <a:ea typeface="+mn-lt"/>
                <a:cs typeface="+mn-lt"/>
              </a:rPr>
              <a:t>Aktywność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ruchowa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>
              <a:buClr>
                <a:srgbClr val="FFFFFF"/>
              </a:buClr>
            </a:pPr>
            <a:r>
              <a:rPr lang="en-US" sz="2000" dirty="0">
                <a:ea typeface="+mn-lt"/>
                <a:cs typeface="+mn-lt"/>
              </a:rPr>
              <a:t>3. </a:t>
            </a:r>
            <a:r>
              <a:rPr lang="en-US" sz="2000" dirty="0" err="1">
                <a:ea typeface="+mn-lt"/>
                <a:cs typeface="+mn-lt"/>
              </a:rPr>
              <a:t>Wypoczynek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czynny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bierny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>
              <a:buClr>
                <a:srgbClr val="FFFFFF"/>
              </a:buClr>
            </a:pPr>
            <a:r>
              <a:rPr lang="en-US" sz="2000" dirty="0">
                <a:ea typeface="+mn-lt"/>
                <a:cs typeface="+mn-lt"/>
              </a:rPr>
              <a:t>4. Radość, </a:t>
            </a:r>
            <a:r>
              <a:rPr lang="en-US" sz="2000" dirty="0" err="1">
                <a:ea typeface="+mn-lt"/>
                <a:cs typeface="+mn-lt"/>
              </a:rPr>
              <a:t>zadowolenie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pozytywne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nastawienie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>
              <a:buClr>
                <a:srgbClr val="FFFFFF"/>
              </a:buClr>
            </a:pPr>
            <a:r>
              <a:rPr lang="en-US" sz="2000" dirty="0">
                <a:ea typeface="+mn-lt"/>
                <a:cs typeface="+mn-lt"/>
              </a:rPr>
              <a:t>5. Brak </a:t>
            </a:r>
            <a:r>
              <a:rPr lang="en-US" sz="2000" dirty="0" err="1">
                <a:ea typeface="+mn-lt"/>
                <a:cs typeface="+mn-lt"/>
              </a:rPr>
              <a:t>nałogów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>
              <a:buClr>
                <a:srgbClr val="FFFFFF"/>
              </a:buClr>
            </a:pPr>
            <a:r>
              <a:rPr lang="en-US" sz="2000" dirty="0">
                <a:ea typeface="+mn-lt"/>
                <a:cs typeface="+mn-lt"/>
              </a:rPr>
              <a:t>6. </a:t>
            </a:r>
            <a:r>
              <a:rPr lang="en-US" sz="2000" dirty="0" err="1">
                <a:ea typeface="+mn-lt"/>
                <a:cs typeface="+mn-lt"/>
              </a:rPr>
              <a:t>Higiena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osobista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>
              <a:buClr>
                <a:srgbClr val="FFFFFF"/>
              </a:buClr>
            </a:pPr>
            <a:r>
              <a:rPr lang="en-US" sz="2000" dirty="0">
                <a:ea typeface="+mn-lt"/>
                <a:cs typeface="+mn-lt"/>
              </a:rPr>
              <a:t>7. </a:t>
            </a:r>
            <a:r>
              <a:rPr lang="en-US" sz="2000" dirty="0" err="1">
                <a:ea typeface="+mn-lt"/>
                <a:cs typeface="+mn-lt"/>
              </a:rPr>
              <a:t>Odpowiedni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ubiór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/>
          </a:p>
        </p:txBody>
      </p:sp>
      <p:pic>
        <p:nvPicPr>
          <p:cNvPr id="5" name="Picture 4" descr="Duża grupa skoczków spadochronowych w powietrzu">
            <a:extLst>
              <a:ext uri="{FF2B5EF4-FFF2-40B4-BE49-F238E27FC236}">
                <a16:creationId xmlns:a16="http://schemas.microsoft.com/office/drawing/2014/main" id="{954BA3D2-7B3E-4806-A78E-0850AB628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1" r="26652" b="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90250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EA214-A020-44EE-811F-CDEEBF62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762" y="2787921"/>
            <a:ext cx="5242259" cy="19222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kern="1200" err="1">
                <a:latin typeface="+mj-lt"/>
                <a:ea typeface="+mj-ea"/>
                <a:cs typeface="+mj-cs"/>
              </a:rPr>
              <a:t>Podstawą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zdrowego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odżywiania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jest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zbilansowana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dieta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.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Pokarmy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które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spożywamy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powinny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pochodzić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z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ekologiczej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uprawy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dlatego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włączyliśmy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się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aktywnie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w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uprawę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ekologicznych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ogródków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parapetowych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... </a:t>
            </a:r>
            <a:br>
              <a:rPr lang="en-US" sz="2800" kern="1200" dirty="0"/>
            </a:br>
            <a:r>
              <a:rPr lang="en-US" sz="2800" kern="1200" dirty="0">
                <a:latin typeface="+mj-lt"/>
                <a:ea typeface="+mj-ea"/>
                <a:cs typeface="+mj-cs"/>
              </a:rPr>
              <a:t>Oto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nasze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 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ekologiczne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plantacje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warzyw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owoców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I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ziół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...</a:t>
            </a:r>
          </a:p>
        </p:txBody>
      </p:sp>
      <p:sp>
        <p:nvSpPr>
          <p:cNvPr id="14" name="Freeform: Shape 16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30E4DF95-A9B0-4077-B652-665244D7E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0" r="19809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15" name="Freeform: Shape 18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D944E4F7-82AB-43DC-B239-C7C3E3E52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0302" r="1" b="27254"/>
          <a:stretch/>
        </p:blipFill>
        <p:spPr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2754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2">
                <a:lumMod val="75000"/>
              </a:schemeClr>
            </a:gs>
            <a:gs pos="100000">
              <a:schemeClr val="accent3">
                <a:lumMod val="5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C10282E-42E8-4CF1-87D7-890A901B22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457200" y="592603"/>
            <a:ext cx="5562600" cy="5494666"/>
          </a:xfr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8A10725-81C5-4366-85D2-90BD2F7CD3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591704"/>
            <a:ext cx="5181600" cy="5352690"/>
          </a:xfrm>
        </p:spPr>
      </p:pic>
    </p:spTree>
    <p:extLst>
      <p:ext uri="{BB962C8B-B14F-4D97-AF65-F5344CB8AC3E}">
        <p14:creationId xmlns:p14="http://schemas.microsoft.com/office/powerpoint/2010/main" val="334498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B0506B4-0F1B-4D3B-805D-77E83D8E3F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1156611" y="-346168"/>
            <a:ext cx="3014778" cy="4019704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20CF8F6-CCC0-454A-A750-4489F1CDDB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658710" y="3429000"/>
            <a:ext cx="4437290" cy="3272705"/>
          </a:xfr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A061B92-357D-4838-AB92-4DE8FD6040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92" y="258915"/>
            <a:ext cx="4601818" cy="613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7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2">
                <a:lumMod val="75000"/>
              </a:schemeClr>
            </a:gs>
            <a:gs pos="100000">
              <a:schemeClr val="accent3">
                <a:lumMod val="5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E81ECD04-FE0D-4E5A-8FE2-8F74A19C3A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06748" y="661059"/>
            <a:ext cx="4140522" cy="5515904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9F998CA-8AC4-40E8-9666-01C71F9E65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1248" y="661059"/>
            <a:ext cx="4140522" cy="5515904"/>
          </a:xfrm>
        </p:spPr>
      </p:pic>
    </p:spTree>
    <p:extLst>
      <p:ext uri="{BB962C8B-B14F-4D97-AF65-F5344CB8AC3E}">
        <p14:creationId xmlns:p14="http://schemas.microsoft.com/office/powerpoint/2010/main" val="413307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75000"/>
              </a:schemeClr>
            </a:gs>
            <a:gs pos="37000">
              <a:schemeClr val="accent2">
                <a:lumMod val="75000"/>
              </a:schemeClr>
            </a:gs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F55074-1948-488D-AA46-F40C230CFE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3416" y="-299"/>
            <a:ext cx="4633942" cy="6177262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B2BE7E2-D43F-4CE7-82EE-7F1119191A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61" y="-299"/>
            <a:ext cx="4691452" cy="6177262"/>
          </a:xfrm>
        </p:spPr>
      </p:pic>
    </p:spTree>
    <p:extLst>
      <p:ext uri="{BB962C8B-B14F-4D97-AF65-F5344CB8AC3E}">
        <p14:creationId xmlns:p14="http://schemas.microsoft.com/office/powerpoint/2010/main" val="3457943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48">
              <a:srgbClr val="14A749"/>
            </a:gs>
            <a:gs pos="37000">
              <a:schemeClr val="accent2">
                <a:lumMod val="75000"/>
              </a:schemeClr>
            </a:gs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A7573-C203-4B77-BD90-DFB4952E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Posterama"/>
              </a:rPr>
              <a:t>Wolny czas spędzamy na świeżym </a:t>
            </a:r>
            <a:r>
              <a:rPr lang="en-US">
                <a:cs typeface="Posterama"/>
              </a:rPr>
              <a:t>powietrzu...</a:t>
            </a:r>
            <a:endParaRPr lang="en-US" dirty="0">
              <a:cs typeface="Posteram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3722644-9AC7-4517-A3CD-81F5347F8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0084" y="1768116"/>
            <a:ext cx="3263504" cy="4351338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DF7C133-A88F-4AD9-BF6E-634D32F89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457" y="2031521"/>
            <a:ext cx="2743200" cy="3657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3C2D49F-EF05-47CE-9176-26AC5F639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966" y="2031521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6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</TotalTime>
  <Words>194</Words>
  <Application>Microsoft Office PowerPoint</Application>
  <PresentationFormat>Panoramiczny</PresentationFormat>
  <Paragraphs>18</Paragraphs>
  <Slides>19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Posterama</vt:lpstr>
      <vt:lpstr>Office Theme</vt:lpstr>
      <vt:lpstr>Dzień Promocji Zdrowia 2021 </vt:lpstr>
      <vt:lpstr>Nauka zdalna zmusza nas do  pozostawania w domu  i spędzania wielu godzin przed  komputerem. Jednak my znamy  receptę na długie i zdrowe życie...</vt:lpstr>
      <vt:lpstr>Zasady zdrowego stylu życia:</vt:lpstr>
      <vt:lpstr>Podstawą zdrowego odżywiania jest zbilansowana dieta. Pokarmy, które spożywamy powinny pochodzić z ekologiczej uprawy dlatego włączyliśmy się aktywnie w uprawę ekologicznych ogródków parapetowych...  Oto nasze ekologiczne plantacje warzyw, owoców I ziół...</vt:lpstr>
      <vt:lpstr>Prezentacja programu PowerPoint</vt:lpstr>
      <vt:lpstr>Prezentacja programu PowerPoint</vt:lpstr>
      <vt:lpstr>Prezentacja programu PowerPoint</vt:lpstr>
      <vt:lpstr>Prezentacja programu PowerPoint</vt:lpstr>
      <vt:lpstr>Wolny czas spędzamy na świeżym powietrzu...</vt:lpstr>
      <vt:lpstr>Ruch na świeżym powietrzu to samo zdrowie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 po wysiłku fizycznym czas na coś pysznego i zdrowego do zjedzenia...</vt:lpstr>
      <vt:lpstr>Prezentacja programu PowerPoint</vt:lpstr>
      <vt:lpstr>Prezentacja programu PowerPoint</vt:lpstr>
      <vt:lpstr>I jeszcze krótkie wspomnienie zimy...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Marta Nadgradkiewicz</cp:lastModifiedBy>
  <cp:revision>261</cp:revision>
  <dcterms:created xsi:type="dcterms:W3CDTF">2021-04-12T10:33:42Z</dcterms:created>
  <dcterms:modified xsi:type="dcterms:W3CDTF">2021-04-15T14:50:31Z</dcterms:modified>
</cp:coreProperties>
</file>